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329" r:id="rId5"/>
    <p:sldId id="2600" r:id="rId6"/>
    <p:sldId id="2599" r:id="rId7"/>
    <p:sldId id="2622" r:id="rId8"/>
    <p:sldId id="2623" r:id="rId9"/>
    <p:sldId id="2625" r:id="rId10"/>
    <p:sldId id="2626" r:id="rId11"/>
    <p:sldId id="2624" r:id="rId12"/>
    <p:sldId id="2602" r:id="rId13"/>
    <p:sldId id="2598" r:id="rId14"/>
    <p:sldId id="25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rban, Courtney" initials="UC" lastIdx="1" clrIdx="0">
    <p:extLst>
      <p:ext uri="{19B8F6BF-5375-455C-9EA6-DF929625EA0E}">
        <p15:presenceInfo xmlns:p15="http://schemas.microsoft.com/office/powerpoint/2012/main" userId="S::34723@icf.com::e5401538-8d3f-4bdf-81e4-d53e61ab2a58" providerId="AD"/>
      </p:ext>
    </p:extLst>
  </p:cmAuthor>
  <p:cmAuthor id="2" name="Charlotte Nichols" initials="CN" lastIdx="9" clrIdx="1">
    <p:extLst>
      <p:ext uri="{19B8F6BF-5375-455C-9EA6-DF929625EA0E}">
        <p15:presenceInfo xmlns:p15="http://schemas.microsoft.com/office/powerpoint/2012/main" userId="S::37083@icf.com::36d20309-3d5a-454f-92f3-602e08907f19" providerId="AD"/>
      </p:ext>
    </p:extLst>
  </p:cmAuthor>
  <p:cmAuthor id="3" name="Elsabagh, Anas" initials="EA" lastIdx="2" clrIdx="2">
    <p:extLst>
      <p:ext uri="{19B8F6BF-5375-455C-9EA6-DF929625EA0E}">
        <p15:presenceInfo xmlns:p15="http://schemas.microsoft.com/office/powerpoint/2012/main" userId="S::54774@icf.com::4de99635-3b41-4d75-b724-8a62900c2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91ABDF-F413-2415-3897-2435E30070DF}" v="108" dt="2021-11-11T16:39:31.345"/>
    <p1510:client id="{60E8E576-4EDA-4757-AC52-5C327364ACA3}" v="524" dt="2021-11-03T22:20:03.963"/>
    <p1510:client id="{7BB56DC3-9D3F-4F51-950D-515C916BB477}" v="121" dt="2021-11-03T21:26:49.665"/>
    <p1510:client id="{BECC9945-BBFF-8F4A-84F2-DD130979F312}" v="642" dt="2021-11-03T22:14:23.548"/>
    <p1510:client id="{F6CD3ED9-39D6-4BB8-91B2-00D8947F3CF4}" v="177" dt="2021-11-11T14:30:21.2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1"/>
    <p:restoredTop sz="94694"/>
  </p:normalViewPr>
  <p:slideViewPr>
    <p:cSldViewPr snapToGrid="0">
      <p:cViewPr varScale="1">
        <p:scale>
          <a:sx n="121" d="100"/>
          <a:sy n="121" d="100"/>
        </p:scale>
        <p:origin x="8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iyasamy, Rajesh" userId="S::54833@icf.com::eee08db8-c42f-4df2-87e0-da2c1a465b16" providerId="AD" clId="Web-{F6CD3ED9-39D6-4BB8-91B2-00D8947F3CF4}"/>
    <pc:docChg chg="modSld">
      <pc:chgData name="Periyasamy, Rajesh" userId="S::54833@icf.com::eee08db8-c42f-4df2-87e0-da2c1a465b16" providerId="AD" clId="Web-{F6CD3ED9-39D6-4BB8-91B2-00D8947F3CF4}" dt="2021-11-11T14:30:18.546" v="164"/>
      <pc:docMkLst>
        <pc:docMk/>
      </pc:docMkLst>
      <pc:sldChg chg="modSp">
        <pc:chgData name="Periyasamy, Rajesh" userId="S::54833@icf.com::eee08db8-c42f-4df2-87e0-da2c1a465b16" providerId="AD" clId="Web-{F6CD3ED9-39D6-4BB8-91B2-00D8947F3CF4}" dt="2021-11-11T14:11:03.273" v="117" actId="20577"/>
        <pc:sldMkLst>
          <pc:docMk/>
          <pc:sldMk cId="3427917913" sldId="2601"/>
        </pc:sldMkLst>
        <pc:spChg chg="mod">
          <ac:chgData name="Periyasamy, Rajesh" userId="S::54833@icf.com::eee08db8-c42f-4df2-87e0-da2c1a465b16" providerId="AD" clId="Web-{F6CD3ED9-39D6-4BB8-91B2-00D8947F3CF4}" dt="2021-11-11T14:11:03.273" v="117" actId="20577"/>
          <ac:spMkLst>
            <pc:docMk/>
            <pc:sldMk cId="3427917913" sldId="2601"/>
            <ac:spMk id="9" creationId="{F49FE8DA-EAE6-465A-ABD1-FBBFF06E7C47}"/>
          </ac:spMkLst>
        </pc:spChg>
      </pc:sldChg>
      <pc:sldChg chg="modSp">
        <pc:chgData name="Periyasamy, Rajesh" userId="S::54833@icf.com::eee08db8-c42f-4df2-87e0-da2c1a465b16" providerId="AD" clId="Web-{F6CD3ED9-39D6-4BB8-91B2-00D8947F3CF4}" dt="2021-11-11T14:11:33.116" v="120" actId="20577"/>
        <pc:sldMkLst>
          <pc:docMk/>
          <pc:sldMk cId="1588405344" sldId="2602"/>
        </pc:sldMkLst>
        <pc:spChg chg="mod">
          <ac:chgData name="Periyasamy, Rajesh" userId="S::54833@icf.com::eee08db8-c42f-4df2-87e0-da2c1a465b16" providerId="AD" clId="Web-{F6CD3ED9-39D6-4BB8-91B2-00D8947F3CF4}" dt="2021-11-11T14:11:33.116" v="120" actId="20577"/>
          <ac:spMkLst>
            <pc:docMk/>
            <pc:sldMk cId="1588405344" sldId="2602"/>
            <ac:spMk id="6" creationId="{00000000-0000-0000-0000-000000000000}"/>
          </ac:spMkLst>
        </pc:spChg>
      </pc:sldChg>
      <pc:sldChg chg="modSp">
        <pc:chgData name="Periyasamy, Rajesh" userId="S::54833@icf.com::eee08db8-c42f-4df2-87e0-da2c1a465b16" providerId="AD" clId="Web-{F6CD3ED9-39D6-4BB8-91B2-00D8947F3CF4}" dt="2021-11-11T14:30:18.546" v="164"/>
        <pc:sldMkLst>
          <pc:docMk/>
          <pc:sldMk cId="2520785871" sldId="2604"/>
        </pc:sldMkLst>
        <pc:graphicFrameChg chg="mod modGraphic">
          <ac:chgData name="Periyasamy, Rajesh" userId="S::54833@icf.com::eee08db8-c42f-4df2-87e0-da2c1a465b16" providerId="AD" clId="Web-{F6CD3ED9-39D6-4BB8-91B2-00D8947F3CF4}" dt="2021-11-11T14:30:18.546" v="164"/>
          <ac:graphicFrameMkLst>
            <pc:docMk/>
            <pc:sldMk cId="2520785871" sldId="2604"/>
            <ac:graphicFrameMk id="7" creationId="{895B5C26-4321-4C97-8A9B-1E892165C277}"/>
          </ac:graphicFrameMkLst>
        </pc:graphicFrameChg>
      </pc:sldChg>
    </pc:docChg>
  </pc:docChgLst>
  <pc:docChgLst>
    <pc:chgData name="Elsabagh, Anas" userId="S::54774@icf.com::4de99635-3b41-4d75-b724-8a62900c2006" providerId="AD" clId="Web-{60E8E576-4EDA-4757-AC52-5C327364ACA3}"/>
    <pc:docChg chg="modSld">
      <pc:chgData name="Elsabagh, Anas" userId="S::54774@icf.com::4de99635-3b41-4d75-b724-8a62900c2006" providerId="AD" clId="Web-{60E8E576-4EDA-4757-AC52-5C327364ACA3}" dt="2021-11-03T22:19:59.260" v="505"/>
      <pc:docMkLst>
        <pc:docMk/>
      </pc:docMkLst>
      <pc:sldChg chg="modSp">
        <pc:chgData name="Elsabagh, Anas" userId="S::54774@icf.com::4de99635-3b41-4d75-b724-8a62900c2006" providerId="AD" clId="Web-{60E8E576-4EDA-4757-AC52-5C327364ACA3}" dt="2021-11-03T22:19:59.260" v="505"/>
        <pc:sldMkLst>
          <pc:docMk/>
          <pc:sldMk cId="1770381756" sldId="393"/>
        </pc:sldMkLst>
        <pc:graphicFrameChg chg="mod modGraphic">
          <ac:chgData name="Elsabagh, Anas" userId="S::54774@icf.com::4de99635-3b41-4d75-b724-8a62900c2006" providerId="AD" clId="Web-{60E8E576-4EDA-4757-AC52-5C327364ACA3}" dt="2021-11-03T22:19:59.260" v="505"/>
          <ac:graphicFrameMkLst>
            <pc:docMk/>
            <pc:sldMk cId="1770381756" sldId="393"/>
            <ac:graphicFrameMk id="9" creationId="{C3A15911-3015-4CDF-9453-E21BA674A346}"/>
          </ac:graphicFrameMkLst>
        </pc:graphicFrameChg>
      </pc:sldChg>
    </pc:docChg>
  </pc:docChgLst>
  <pc:docChgLst>
    <pc:chgData name="Elsabagh, Anas" userId="4de99635-3b41-4d75-b724-8a62900c2006" providerId="ADAL" clId="{BECC9945-BBFF-8F4A-84F2-DD130979F312}"/>
    <pc:docChg chg="custSel modSld">
      <pc:chgData name="Elsabagh, Anas" userId="4de99635-3b41-4d75-b724-8a62900c2006" providerId="ADAL" clId="{BECC9945-BBFF-8F4A-84F2-DD130979F312}" dt="2021-11-03T22:14:23.548" v="641" actId="20577"/>
      <pc:docMkLst>
        <pc:docMk/>
      </pc:docMkLst>
      <pc:sldChg chg="addSp modSp mod">
        <pc:chgData name="Elsabagh, Anas" userId="4de99635-3b41-4d75-b724-8a62900c2006" providerId="ADAL" clId="{BECC9945-BBFF-8F4A-84F2-DD130979F312}" dt="2021-11-03T22:11:05.021" v="423" actId="20577"/>
        <pc:sldMkLst>
          <pc:docMk/>
          <pc:sldMk cId="73587137" sldId="391"/>
        </pc:sldMkLst>
        <pc:spChg chg="add mod">
          <ac:chgData name="Elsabagh, Anas" userId="4de99635-3b41-4d75-b724-8a62900c2006" providerId="ADAL" clId="{BECC9945-BBFF-8F4A-84F2-DD130979F312}" dt="2021-11-03T22:09:43.846" v="389" actId="1076"/>
          <ac:spMkLst>
            <pc:docMk/>
            <pc:sldMk cId="73587137" sldId="391"/>
            <ac:spMk id="14" creationId="{10302AC5-2922-C64F-BEA3-24F982911A44}"/>
          </ac:spMkLst>
        </pc:spChg>
        <pc:spChg chg="add mod">
          <ac:chgData name="Elsabagh, Anas" userId="4de99635-3b41-4d75-b724-8a62900c2006" providerId="ADAL" clId="{BECC9945-BBFF-8F4A-84F2-DD130979F312}" dt="2021-11-03T22:09:36.629" v="387" actId="1076"/>
          <ac:spMkLst>
            <pc:docMk/>
            <pc:sldMk cId="73587137" sldId="391"/>
            <ac:spMk id="16" creationId="{B7F29F24-04D8-694E-AA80-07184B8387A6}"/>
          </ac:spMkLst>
        </pc:spChg>
        <pc:spChg chg="add mod">
          <ac:chgData name="Elsabagh, Anas" userId="4de99635-3b41-4d75-b724-8a62900c2006" providerId="ADAL" clId="{BECC9945-BBFF-8F4A-84F2-DD130979F312}" dt="2021-11-03T22:10:05.413" v="393" actId="1076"/>
          <ac:spMkLst>
            <pc:docMk/>
            <pc:sldMk cId="73587137" sldId="391"/>
            <ac:spMk id="17" creationId="{C714F07B-35A5-C04C-9F07-250257EF8788}"/>
          </ac:spMkLst>
        </pc:spChg>
        <pc:spChg chg="add mod">
          <ac:chgData name="Elsabagh, Anas" userId="4de99635-3b41-4d75-b724-8a62900c2006" providerId="ADAL" clId="{BECC9945-BBFF-8F4A-84F2-DD130979F312}" dt="2021-11-03T22:10:48.064" v="411" actId="1076"/>
          <ac:spMkLst>
            <pc:docMk/>
            <pc:sldMk cId="73587137" sldId="391"/>
            <ac:spMk id="18" creationId="{608C9420-7C29-EF4B-B0AE-F38FF06B6CCD}"/>
          </ac:spMkLst>
        </pc:spChg>
        <pc:spChg chg="add mod">
          <ac:chgData name="Elsabagh, Anas" userId="4de99635-3b41-4d75-b724-8a62900c2006" providerId="ADAL" clId="{BECC9945-BBFF-8F4A-84F2-DD130979F312}" dt="2021-11-03T22:10:43.964" v="410" actId="1076"/>
          <ac:spMkLst>
            <pc:docMk/>
            <pc:sldMk cId="73587137" sldId="391"/>
            <ac:spMk id="19" creationId="{1E2B84E1-8978-9346-9945-67E96D101A34}"/>
          </ac:spMkLst>
        </pc:spChg>
        <pc:spChg chg="add mod">
          <ac:chgData name="Elsabagh, Anas" userId="4de99635-3b41-4d75-b724-8a62900c2006" providerId="ADAL" clId="{BECC9945-BBFF-8F4A-84F2-DD130979F312}" dt="2021-11-03T22:11:05.021" v="423" actId="20577"/>
          <ac:spMkLst>
            <pc:docMk/>
            <pc:sldMk cId="73587137" sldId="391"/>
            <ac:spMk id="20" creationId="{DCF95AD2-1D48-A440-BF5F-00856B06E0B8}"/>
          </ac:spMkLst>
        </pc:spChg>
        <pc:spChg chg="mod">
          <ac:chgData name="Elsabagh, Anas" userId="4de99635-3b41-4d75-b724-8a62900c2006" providerId="ADAL" clId="{BECC9945-BBFF-8F4A-84F2-DD130979F312}" dt="2021-11-03T22:09:39.531" v="388" actId="1076"/>
          <ac:spMkLst>
            <pc:docMk/>
            <pc:sldMk cId="73587137" sldId="391"/>
            <ac:spMk id="30" creationId="{44403203-1783-564F-955B-B84AE43147DC}"/>
          </ac:spMkLst>
        </pc:spChg>
      </pc:sldChg>
      <pc:sldChg chg="delSp modSp mod">
        <pc:chgData name="Elsabagh, Anas" userId="4de99635-3b41-4d75-b724-8a62900c2006" providerId="ADAL" clId="{BECC9945-BBFF-8F4A-84F2-DD130979F312}" dt="2021-11-03T22:14:23.548" v="641" actId="20577"/>
        <pc:sldMkLst>
          <pc:docMk/>
          <pc:sldMk cId="1770381756" sldId="393"/>
        </pc:sldMkLst>
        <pc:spChg chg="del mod">
          <ac:chgData name="Elsabagh, Anas" userId="4de99635-3b41-4d75-b724-8a62900c2006" providerId="ADAL" clId="{BECC9945-BBFF-8F4A-84F2-DD130979F312}" dt="2021-11-03T22:13:38.669" v="582" actId="478"/>
          <ac:spMkLst>
            <pc:docMk/>
            <pc:sldMk cId="1770381756" sldId="393"/>
            <ac:spMk id="10" creationId="{D625173F-60C2-47E8-84E4-102F63C260F5}"/>
          </ac:spMkLst>
        </pc:spChg>
        <pc:graphicFrameChg chg="mod modGraphic">
          <ac:chgData name="Elsabagh, Anas" userId="4de99635-3b41-4d75-b724-8a62900c2006" providerId="ADAL" clId="{BECC9945-BBFF-8F4A-84F2-DD130979F312}" dt="2021-11-03T22:14:09.473" v="619" actId="20577"/>
          <ac:graphicFrameMkLst>
            <pc:docMk/>
            <pc:sldMk cId="1770381756" sldId="393"/>
            <ac:graphicFrameMk id="7" creationId="{A31B7D11-59F3-4DA6-B7E4-B43DEBC03003}"/>
          </ac:graphicFrameMkLst>
        </pc:graphicFrameChg>
        <pc:graphicFrameChg chg="modGraphic">
          <ac:chgData name="Elsabagh, Anas" userId="4de99635-3b41-4d75-b724-8a62900c2006" providerId="ADAL" clId="{BECC9945-BBFF-8F4A-84F2-DD130979F312}" dt="2021-11-03T22:14:23.548" v="641" actId="20577"/>
          <ac:graphicFrameMkLst>
            <pc:docMk/>
            <pc:sldMk cId="1770381756" sldId="393"/>
            <ac:graphicFrameMk id="9" creationId="{C3A15911-3015-4CDF-9453-E21BA674A346}"/>
          </ac:graphicFrameMkLst>
        </pc:graphicFrameChg>
      </pc:sldChg>
      <pc:sldChg chg="addCm">
        <pc:chgData name="Elsabagh, Anas" userId="4de99635-3b41-4d75-b724-8a62900c2006" providerId="ADAL" clId="{BECC9945-BBFF-8F4A-84F2-DD130979F312}" dt="2021-11-03T21:59:58.439" v="0" actId="1589"/>
        <pc:sldMkLst>
          <pc:docMk/>
          <pc:sldMk cId="549084406" sldId="394"/>
        </pc:sldMkLst>
      </pc:sldChg>
      <pc:sldChg chg="modSp mod">
        <pc:chgData name="Elsabagh, Anas" userId="4de99635-3b41-4d75-b724-8a62900c2006" providerId="ADAL" clId="{BECC9945-BBFF-8F4A-84F2-DD130979F312}" dt="2021-11-03T22:06:50.053" v="322" actId="20577"/>
        <pc:sldMkLst>
          <pc:docMk/>
          <pc:sldMk cId="2560657306" sldId="2591"/>
        </pc:sldMkLst>
        <pc:graphicFrameChg chg="mod modGraphic">
          <ac:chgData name="Elsabagh, Anas" userId="4de99635-3b41-4d75-b724-8a62900c2006" providerId="ADAL" clId="{BECC9945-BBFF-8F4A-84F2-DD130979F312}" dt="2021-11-03T22:06:50.053" v="322" actId="20577"/>
          <ac:graphicFrameMkLst>
            <pc:docMk/>
            <pc:sldMk cId="2560657306" sldId="2591"/>
            <ac:graphicFrameMk id="5" creationId="{3B31B03E-A0A7-4640-9A69-D2E00AAB1103}"/>
          </ac:graphicFrameMkLst>
        </pc:graphicFrameChg>
      </pc:sldChg>
      <pc:sldChg chg="addCm">
        <pc:chgData name="Elsabagh, Anas" userId="4de99635-3b41-4d75-b724-8a62900c2006" providerId="ADAL" clId="{BECC9945-BBFF-8F4A-84F2-DD130979F312}" dt="2021-11-03T22:00:15.389" v="1" actId="1589"/>
        <pc:sldMkLst>
          <pc:docMk/>
          <pc:sldMk cId="1835360974" sldId="2599"/>
        </pc:sldMkLst>
      </pc:sldChg>
    </pc:docChg>
  </pc:docChgLst>
  <pc:docChgLst>
    <pc:chgData name="Charlotte Nichols" userId="36d20309-3d5a-454f-92f3-602e08907f19" providerId="ADAL" clId="{7BB56DC3-9D3F-4F51-950D-515C916BB477}"/>
    <pc:docChg chg="custSel modSld">
      <pc:chgData name="Charlotte Nichols" userId="36d20309-3d5a-454f-92f3-602e08907f19" providerId="ADAL" clId="{7BB56DC3-9D3F-4F51-950D-515C916BB477}" dt="2021-11-03T21:26:49.665" v="480"/>
      <pc:docMkLst>
        <pc:docMk/>
      </pc:docMkLst>
      <pc:sldChg chg="modSp mod">
        <pc:chgData name="Charlotte Nichols" userId="36d20309-3d5a-454f-92f3-602e08907f19" providerId="ADAL" clId="{7BB56DC3-9D3F-4F51-950D-515C916BB477}" dt="2021-11-03T21:22:22.185" v="256" actId="20577"/>
        <pc:sldMkLst>
          <pc:docMk/>
          <pc:sldMk cId="1723529661" sldId="388"/>
        </pc:sldMkLst>
        <pc:spChg chg="mod">
          <ac:chgData name="Charlotte Nichols" userId="36d20309-3d5a-454f-92f3-602e08907f19" providerId="ADAL" clId="{7BB56DC3-9D3F-4F51-950D-515C916BB477}" dt="2021-11-03T21:22:22.185" v="256" actId="20577"/>
          <ac:spMkLst>
            <pc:docMk/>
            <pc:sldMk cId="1723529661" sldId="388"/>
            <ac:spMk id="9" creationId="{F49FE8DA-EAE6-465A-ABD1-FBBFF06E7C47}"/>
          </ac:spMkLst>
        </pc:spChg>
      </pc:sldChg>
      <pc:sldChg chg="addCm modCm">
        <pc:chgData name="Charlotte Nichols" userId="36d20309-3d5a-454f-92f3-602e08907f19" providerId="ADAL" clId="{7BB56DC3-9D3F-4F51-950D-515C916BB477}" dt="2021-11-03T21:19:27.239" v="252"/>
        <pc:sldMkLst>
          <pc:docMk/>
          <pc:sldMk cId="73587137" sldId="391"/>
        </pc:sldMkLst>
      </pc:sldChg>
      <pc:sldChg chg="addCm modCm">
        <pc:chgData name="Charlotte Nichols" userId="36d20309-3d5a-454f-92f3-602e08907f19" providerId="ADAL" clId="{7BB56DC3-9D3F-4F51-950D-515C916BB477}" dt="2021-11-03T21:26:49.665" v="480"/>
        <pc:sldMkLst>
          <pc:docMk/>
          <pc:sldMk cId="1770381756" sldId="393"/>
        </pc:sldMkLst>
      </pc:sldChg>
      <pc:sldChg chg="addCm modCm">
        <pc:chgData name="Charlotte Nichols" userId="36d20309-3d5a-454f-92f3-602e08907f19" providerId="ADAL" clId="{7BB56DC3-9D3F-4F51-950D-515C916BB477}" dt="2021-11-03T21:11:53.312" v="2"/>
        <pc:sldMkLst>
          <pc:docMk/>
          <pc:sldMk cId="549084406" sldId="394"/>
        </pc:sldMkLst>
      </pc:sldChg>
      <pc:sldChg chg="addCm modCm">
        <pc:chgData name="Charlotte Nichols" userId="36d20309-3d5a-454f-92f3-602e08907f19" providerId="ADAL" clId="{7BB56DC3-9D3F-4F51-950D-515C916BB477}" dt="2021-11-03T21:26:14.222" v="479"/>
        <pc:sldMkLst>
          <pc:docMk/>
          <pc:sldMk cId="2560657306" sldId="2591"/>
        </pc:sldMkLst>
      </pc:sldChg>
      <pc:sldChg chg="modSp mod addCm modCm">
        <pc:chgData name="Charlotte Nichols" userId="36d20309-3d5a-454f-92f3-602e08907f19" providerId="ADAL" clId="{7BB56DC3-9D3F-4F51-950D-515C916BB477}" dt="2021-11-03T21:25:28.042" v="478" actId="20577"/>
        <pc:sldMkLst>
          <pc:docMk/>
          <pc:sldMk cId="1835360974" sldId="2599"/>
        </pc:sldMkLst>
        <pc:spChg chg="mod">
          <ac:chgData name="Charlotte Nichols" userId="36d20309-3d5a-454f-92f3-602e08907f19" providerId="ADAL" clId="{7BB56DC3-9D3F-4F51-950D-515C916BB477}" dt="2021-11-03T21:25:28.042" v="478" actId="20577"/>
          <ac:spMkLst>
            <pc:docMk/>
            <pc:sldMk cId="1835360974" sldId="2599"/>
            <ac:spMk id="9" creationId="{F49FE8DA-EAE6-465A-ABD1-FBBFF06E7C47}"/>
          </ac:spMkLst>
        </pc:spChg>
      </pc:sldChg>
    </pc:docChg>
  </pc:docChgLst>
  <pc:docChgLst>
    <pc:chgData name="Sharma, Sagar" userId="S::55050@icf.com::627528d7-2e8a-4c2b-9c3c-c55454770dbf" providerId="AD" clId="Web-{1A91ABDF-F413-2415-3897-2435E30070DF}"/>
    <pc:docChg chg="addSld modSld sldOrd">
      <pc:chgData name="Sharma, Sagar" userId="S::55050@icf.com::627528d7-2e8a-4c2b-9c3c-c55454770dbf" providerId="AD" clId="Web-{1A91ABDF-F413-2415-3897-2435E30070DF}" dt="2021-11-11T16:39:31.345" v="48" actId="20577"/>
      <pc:docMkLst>
        <pc:docMk/>
      </pc:docMkLst>
      <pc:sldChg chg="modSp">
        <pc:chgData name="Sharma, Sagar" userId="S::55050@icf.com::627528d7-2e8a-4c2b-9c3c-c55454770dbf" providerId="AD" clId="Web-{1A91ABDF-F413-2415-3897-2435E30070DF}" dt="2021-11-11T14:31:36.946" v="1" actId="20577"/>
        <pc:sldMkLst>
          <pc:docMk/>
          <pc:sldMk cId="775855723" sldId="329"/>
        </pc:sldMkLst>
        <pc:spChg chg="mod">
          <ac:chgData name="Sharma, Sagar" userId="S::55050@icf.com::627528d7-2e8a-4c2b-9c3c-c55454770dbf" providerId="AD" clId="Web-{1A91ABDF-F413-2415-3897-2435E30070DF}" dt="2021-11-11T14:31:36.946" v="1" actId="20577"/>
          <ac:spMkLst>
            <pc:docMk/>
            <pc:sldMk cId="775855723" sldId="329"/>
            <ac:spMk id="3" creationId="{E63F07FD-41CB-4285-AC73-E9DF86D2B4EC}"/>
          </ac:spMkLst>
        </pc:spChg>
      </pc:sldChg>
      <pc:sldChg chg="modSp">
        <pc:chgData name="Sharma, Sagar" userId="S::55050@icf.com::627528d7-2e8a-4c2b-9c3c-c55454770dbf" providerId="AD" clId="Web-{1A91ABDF-F413-2415-3897-2435E30070DF}" dt="2021-11-11T16:38:43.517" v="43" actId="20577"/>
        <pc:sldMkLst>
          <pc:docMk/>
          <pc:sldMk cId="2520785871" sldId="2604"/>
        </pc:sldMkLst>
        <pc:spChg chg="mod">
          <ac:chgData name="Sharma, Sagar" userId="S::55050@icf.com::627528d7-2e8a-4c2b-9c3c-c55454770dbf" providerId="AD" clId="Web-{1A91ABDF-F413-2415-3897-2435E30070DF}" dt="2021-11-11T16:38:43.517" v="43" actId="20577"/>
          <ac:spMkLst>
            <pc:docMk/>
            <pc:sldMk cId="2520785871" sldId="2604"/>
            <ac:spMk id="6" creationId="{00000000-0000-0000-0000-000000000000}"/>
          </ac:spMkLst>
        </pc:spChg>
        <pc:graphicFrameChg chg="mod modGraphic">
          <ac:chgData name="Sharma, Sagar" userId="S::55050@icf.com::627528d7-2e8a-4c2b-9c3c-c55454770dbf" providerId="AD" clId="Web-{1A91ABDF-F413-2415-3897-2435E30070DF}" dt="2021-11-11T16:37:59.361" v="23"/>
          <ac:graphicFrameMkLst>
            <pc:docMk/>
            <pc:sldMk cId="2520785871" sldId="2604"/>
            <ac:graphicFrameMk id="7" creationId="{895B5C26-4321-4C97-8A9B-1E892165C277}"/>
          </ac:graphicFrameMkLst>
        </pc:graphicFrameChg>
      </pc:sldChg>
      <pc:sldChg chg="modSp ord">
        <pc:chgData name="Sharma, Sagar" userId="S::55050@icf.com::627528d7-2e8a-4c2b-9c3c-c55454770dbf" providerId="AD" clId="Web-{1A91ABDF-F413-2415-3897-2435E30070DF}" dt="2021-11-11T16:39:17.204" v="46"/>
        <pc:sldMkLst>
          <pc:docMk/>
          <pc:sldMk cId="2528353479" sldId="2606"/>
        </pc:sldMkLst>
        <pc:graphicFrameChg chg="mod modGraphic">
          <ac:chgData name="Sharma, Sagar" userId="S::55050@icf.com::627528d7-2e8a-4c2b-9c3c-c55454770dbf" providerId="AD" clId="Web-{1A91ABDF-F413-2415-3897-2435E30070DF}" dt="2021-11-11T14:32:03.618" v="9"/>
          <ac:graphicFrameMkLst>
            <pc:docMk/>
            <pc:sldMk cId="2528353479" sldId="2606"/>
            <ac:graphicFrameMk id="7" creationId="{895B5C26-4321-4C97-8A9B-1E892165C277}"/>
          </ac:graphicFrameMkLst>
        </pc:graphicFrameChg>
      </pc:sldChg>
      <pc:sldChg chg="modSp">
        <pc:chgData name="Sharma, Sagar" userId="S::55050@icf.com::627528d7-2e8a-4c2b-9c3c-c55454770dbf" providerId="AD" clId="Web-{1A91ABDF-F413-2415-3897-2435E30070DF}" dt="2021-11-11T16:38:39.267" v="41" actId="20577"/>
        <pc:sldMkLst>
          <pc:docMk/>
          <pc:sldMk cId="1208957531" sldId="2607"/>
        </pc:sldMkLst>
        <pc:spChg chg="mod">
          <ac:chgData name="Sharma, Sagar" userId="S::55050@icf.com::627528d7-2e8a-4c2b-9c3c-c55454770dbf" providerId="AD" clId="Web-{1A91ABDF-F413-2415-3897-2435E30070DF}" dt="2021-11-11T16:38:39.267" v="41" actId="20577"/>
          <ac:spMkLst>
            <pc:docMk/>
            <pc:sldMk cId="1208957531" sldId="2607"/>
            <ac:spMk id="6" creationId="{00000000-0000-0000-0000-000000000000}"/>
          </ac:spMkLst>
        </pc:spChg>
      </pc:sldChg>
      <pc:sldChg chg="modSp add replId">
        <pc:chgData name="Sharma, Sagar" userId="S::55050@icf.com::627528d7-2e8a-4c2b-9c3c-c55454770dbf" providerId="AD" clId="Web-{1A91ABDF-F413-2415-3897-2435E30070DF}" dt="2021-11-11T16:39:31.345" v="48" actId="20577"/>
        <pc:sldMkLst>
          <pc:docMk/>
          <pc:sldMk cId="4212317315" sldId="2608"/>
        </pc:sldMkLst>
        <pc:spChg chg="mod">
          <ac:chgData name="Sharma, Sagar" userId="S::55050@icf.com::627528d7-2e8a-4c2b-9c3c-c55454770dbf" providerId="AD" clId="Web-{1A91ABDF-F413-2415-3897-2435E30070DF}" dt="2021-11-11T16:39:31.345" v="48" actId="20577"/>
          <ac:spMkLst>
            <pc:docMk/>
            <pc:sldMk cId="4212317315" sldId="2608"/>
            <ac:spMk id="6" creationId="{00000000-0000-0000-0000-000000000000}"/>
          </ac:spMkLst>
        </pc:spChg>
      </pc:sldChg>
      <pc:sldChg chg="modSp add replId">
        <pc:chgData name="Sharma, Sagar" userId="S::55050@icf.com::627528d7-2e8a-4c2b-9c3c-c55454770dbf" providerId="AD" clId="Web-{1A91ABDF-F413-2415-3897-2435E30070DF}" dt="2021-11-11T16:39:18.173" v="47" actId="20577"/>
        <pc:sldMkLst>
          <pc:docMk/>
          <pc:sldMk cId="3198144199" sldId="2609"/>
        </pc:sldMkLst>
        <pc:spChg chg="mod">
          <ac:chgData name="Sharma, Sagar" userId="S::55050@icf.com::627528d7-2e8a-4c2b-9c3c-c55454770dbf" providerId="AD" clId="Web-{1A91ABDF-F413-2415-3897-2435E30070DF}" dt="2021-11-11T16:39:18.173" v="47" actId="20577"/>
          <ac:spMkLst>
            <pc:docMk/>
            <pc:sldMk cId="3198144199" sldId="2609"/>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5EFD14-2934-4D29-9B72-3BFEA15EE7FD}" type="datetimeFigureOut">
              <a:rPr lang="en-US" smtClean="0"/>
              <a:t>11/14/21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1A773D-5CF5-4725-98D0-9DBD3BBA5ED7}" type="slidenum">
              <a:rPr lang="en-US" smtClean="0"/>
              <a:t>‹#›</a:t>
            </a:fld>
            <a:endParaRPr lang="en-US"/>
          </a:p>
        </p:txBody>
      </p:sp>
    </p:spTree>
    <p:extLst>
      <p:ext uri="{BB962C8B-B14F-4D97-AF65-F5344CB8AC3E}">
        <p14:creationId xmlns:p14="http://schemas.microsoft.com/office/powerpoint/2010/main" val="524700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3</a:t>
            </a:fld>
            <a:endParaRPr lang="en-US"/>
          </a:p>
        </p:txBody>
      </p:sp>
    </p:spTree>
    <p:extLst>
      <p:ext uri="{BB962C8B-B14F-4D97-AF65-F5344CB8AC3E}">
        <p14:creationId xmlns:p14="http://schemas.microsoft.com/office/powerpoint/2010/main" val="3780804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4</a:t>
            </a:fld>
            <a:endParaRPr lang="en-US"/>
          </a:p>
        </p:txBody>
      </p:sp>
    </p:spTree>
    <p:extLst>
      <p:ext uri="{BB962C8B-B14F-4D97-AF65-F5344CB8AC3E}">
        <p14:creationId xmlns:p14="http://schemas.microsoft.com/office/powerpoint/2010/main" val="2738142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5</a:t>
            </a:fld>
            <a:endParaRPr lang="en-US"/>
          </a:p>
        </p:txBody>
      </p:sp>
    </p:spTree>
    <p:extLst>
      <p:ext uri="{BB962C8B-B14F-4D97-AF65-F5344CB8AC3E}">
        <p14:creationId xmlns:p14="http://schemas.microsoft.com/office/powerpoint/2010/main" val="105632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6</a:t>
            </a:fld>
            <a:endParaRPr lang="en-US"/>
          </a:p>
        </p:txBody>
      </p:sp>
    </p:spTree>
    <p:extLst>
      <p:ext uri="{BB962C8B-B14F-4D97-AF65-F5344CB8AC3E}">
        <p14:creationId xmlns:p14="http://schemas.microsoft.com/office/powerpoint/2010/main" val="570334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7</a:t>
            </a:fld>
            <a:endParaRPr lang="en-US"/>
          </a:p>
        </p:txBody>
      </p:sp>
    </p:spTree>
    <p:extLst>
      <p:ext uri="{BB962C8B-B14F-4D97-AF65-F5344CB8AC3E}">
        <p14:creationId xmlns:p14="http://schemas.microsoft.com/office/powerpoint/2010/main" val="298537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8</a:t>
            </a:fld>
            <a:endParaRPr lang="en-US"/>
          </a:p>
        </p:txBody>
      </p:sp>
    </p:spTree>
    <p:extLst>
      <p:ext uri="{BB962C8B-B14F-4D97-AF65-F5344CB8AC3E}">
        <p14:creationId xmlns:p14="http://schemas.microsoft.com/office/powerpoint/2010/main" val="2274032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9</a:t>
            </a:fld>
            <a:endParaRPr lang="en-US"/>
          </a:p>
        </p:txBody>
      </p:sp>
    </p:spTree>
    <p:extLst>
      <p:ext uri="{BB962C8B-B14F-4D97-AF65-F5344CB8AC3E}">
        <p14:creationId xmlns:p14="http://schemas.microsoft.com/office/powerpoint/2010/main" val="260373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1A773D-5CF5-4725-98D0-9DBD3BBA5ED7}" type="slidenum">
              <a:rPr lang="en-US" smtClean="0"/>
              <a:t>10</a:t>
            </a:fld>
            <a:endParaRPr lang="en-US"/>
          </a:p>
        </p:txBody>
      </p:sp>
    </p:spTree>
    <p:extLst>
      <p:ext uri="{BB962C8B-B14F-4D97-AF65-F5344CB8AC3E}">
        <p14:creationId xmlns:p14="http://schemas.microsoft.com/office/powerpoint/2010/main" val="385375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Hello Title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52501" y="952204"/>
            <a:ext cx="9906001" cy="2425313"/>
          </a:xfrm>
        </p:spPr>
        <p:txBody>
          <a:bodyPr anchor="t">
            <a:noAutofit/>
          </a:bodyPr>
          <a:lstStyle>
            <a:lvl1pPr algn="l">
              <a:defRPr sz="8000" baseline="0">
                <a:solidFill>
                  <a:schemeClr val="bg1"/>
                </a:solidFill>
              </a:defRPr>
            </a:lvl1pPr>
          </a:lstStyle>
          <a:p>
            <a:r>
              <a:rPr lang="en-US"/>
              <a:t>Hello Title Here</a:t>
            </a:r>
          </a:p>
        </p:txBody>
      </p:sp>
      <p:sp>
        <p:nvSpPr>
          <p:cNvPr id="3" name="Subtitle 2"/>
          <p:cNvSpPr>
            <a:spLocks noGrp="1"/>
          </p:cNvSpPr>
          <p:nvPr>
            <p:ph type="subTitle" idx="1" hasCustomPrompt="1"/>
          </p:nvPr>
        </p:nvSpPr>
        <p:spPr>
          <a:xfrm>
            <a:off x="952500" y="5945237"/>
            <a:ext cx="10447640" cy="411114"/>
          </a:xfrm>
        </p:spPr>
        <p:txBody>
          <a:bodyPr>
            <a:normAutofit/>
          </a:bodyPr>
          <a:lstStyle>
            <a:lvl1pPr marL="0" indent="0" algn="l">
              <a:buNone/>
              <a:defRPr sz="1333" cap="all" baseline="0">
                <a:solidFill>
                  <a:schemeClr val="bg1"/>
                </a:solidFill>
              </a:defRPr>
            </a:lvl1pPr>
            <a:lvl2pPr marL="457163" indent="0" algn="ctr">
              <a:buNone/>
              <a:defRPr sz="2000"/>
            </a:lvl2pPr>
            <a:lvl3pPr marL="914327" indent="0" algn="ctr">
              <a:buNone/>
              <a:defRPr sz="1800"/>
            </a:lvl3pPr>
            <a:lvl4pPr marL="1371490" indent="0" algn="ctr">
              <a:buNone/>
              <a:defRPr sz="1600"/>
            </a:lvl4pPr>
            <a:lvl5pPr marL="1828654" indent="0" algn="ctr">
              <a:buNone/>
              <a:defRPr sz="1600"/>
            </a:lvl5pPr>
            <a:lvl6pPr marL="2285818" indent="0" algn="ctr">
              <a:buNone/>
              <a:defRPr sz="1600"/>
            </a:lvl6pPr>
            <a:lvl7pPr marL="2742980" indent="0" algn="ctr">
              <a:buNone/>
              <a:defRPr sz="1600"/>
            </a:lvl7pPr>
            <a:lvl8pPr marL="3200144" indent="0" algn="ctr">
              <a:buNone/>
              <a:defRPr sz="1600"/>
            </a:lvl8pPr>
            <a:lvl9pPr marL="3657308" indent="0" algn="ctr">
              <a:buNone/>
              <a:defRPr sz="1600"/>
            </a:lvl9pPr>
          </a:lstStyle>
          <a:p>
            <a:r>
              <a:rPr lang="en-US"/>
              <a:t>NAME  &gt;  DATE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908138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1/3 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3238500"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9" name="Straight Connector 8"/>
          <p:cNvCxnSpPr/>
          <p:nvPr userDrawn="1"/>
        </p:nvCxnSpPr>
        <p:spPr>
          <a:xfrm>
            <a:off x="4762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363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 Phone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162600" y="297051"/>
            <a:ext cx="3932808" cy="6560948"/>
          </a:xfrm>
          <a:prstGeom prst="rect">
            <a:avLst/>
          </a:prstGeom>
        </p:spPr>
      </p:pic>
      <p:sp>
        <p:nvSpPr>
          <p:cNvPr id="12" name="Picture Placeholder 6"/>
          <p:cNvSpPr>
            <a:spLocks noGrp="1"/>
          </p:cNvSpPr>
          <p:nvPr>
            <p:ph type="pic" sz="quarter" idx="13" hasCustomPrompt="1"/>
          </p:nvPr>
        </p:nvSpPr>
        <p:spPr>
          <a:xfrm>
            <a:off x="2634199"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2816" y="297051"/>
            <a:ext cx="3932808" cy="6560948"/>
          </a:xfrm>
          <a:prstGeom prst="rect">
            <a:avLst/>
          </a:prstGeom>
        </p:spPr>
      </p:pic>
      <p:sp>
        <p:nvSpPr>
          <p:cNvPr id="14" name="Picture Placeholder 6"/>
          <p:cNvSpPr>
            <a:spLocks noGrp="1"/>
          </p:cNvSpPr>
          <p:nvPr>
            <p:ph type="pic" sz="quarter" idx="14" hasCustomPrompt="1"/>
          </p:nvPr>
        </p:nvSpPr>
        <p:spPr>
          <a:xfrm>
            <a:off x="6574415"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spTree>
    <p:extLst>
      <p:ext uri="{BB962C8B-B14F-4D97-AF65-F5344CB8AC3E}">
        <p14:creationId xmlns:p14="http://schemas.microsoft.com/office/powerpoint/2010/main" val="290008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Phon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89380" y="297051"/>
            <a:ext cx="3932808" cy="6560948"/>
          </a:xfrm>
          <a:prstGeom prst="rect">
            <a:avLst/>
          </a:prstGeom>
        </p:spPr>
      </p:pic>
      <p:sp>
        <p:nvSpPr>
          <p:cNvPr id="14" name="Picture Placeholder 6"/>
          <p:cNvSpPr>
            <a:spLocks noGrp="1"/>
          </p:cNvSpPr>
          <p:nvPr>
            <p:ph type="pic" sz="quarter" idx="13" hasCustomPrompt="1"/>
          </p:nvPr>
        </p:nvSpPr>
        <p:spPr>
          <a:xfrm>
            <a:off x="660979"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29596" y="297051"/>
            <a:ext cx="3932808" cy="6560948"/>
          </a:xfrm>
          <a:prstGeom prst="rect">
            <a:avLst/>
          </a:prstGeom>
        </p:spPr>
      </p:pic>
      <p:sp>
        <p:nvSpPr>
          <p:cNvPr id="16" name="Picture Placeholder 6"/>
          <p:cNvSpPr>
            <a:spLocks noGrp="1"/>
          </p:cNvSpPr>
          <p:nvPr>
            <p:ph type="pic" sz="quarter" idx="14" hasCustomPrompt="1"/>
          </p:nvPr>
        </p:nvSpPr>
        <p:spPr>
          <a:xfrm>
            <a:off x="4601195"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62404" y="297051"/>
            <a:ext cx="3932808" cy="6560948"/>
          </a:xfrm>
          <a:prstGeom prst="rect">
            <a:avLst/>
          </a:prstGeom>
        </p:spPr>
      </p:pic>
      <p:sp>
        <p:nvSpPr>
          <p:cNvPr id="18" name="Picture Placeholder 6"/>
          <p:cNvSpPr>
            <a:spLocks noGrp="1"/>
          </p:cNvSpPr>
          <p:nvPr>
            <p:ph type="pic" sz="quarter" idx="15" hasCustomPrompt="1"/>
          </p:nvPr>
        </p:nvSpPr>
        <p:spPr>
          <a:xfrm>
            <a:off x="8534003"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spTree>
    <p:extLst>
      <p:ext uri="{BB962C8B-B14F-4D97-AF65-F5344CB8AC3E}">
        <p14:creationId xmlns:p14="http://schemas.microsoft.com/office/powerpoint/2010/main" val="15430682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5428" y="365125"/>
            <a:ext cx="11375572" cy="1325563"/>
          </a:xfrm>
        </p:spPr>
        <p:txBody>
          <a:bodyPr/>
          <a:lstStyle/>
          <a:p>
            <a:r>
              <a:rPr lang="en-US"/>
              <a:t>Click to edit Master title style</a:t>
            </a:r>
          </a:p>
        </p:txBody>
      </p:sp>
      <p:sp>
        <p:nvSpPr>
          <p:cNvPr id="3" name="Content Placeholder 2"/>
          <p:cNvSpPr>
            <a:spLocks noGrp="1"/>
          </p:cNvSpPr>
          <p:nvPr>
            <p:ph idx="1"/>
          </p:nvPr>
        </p:nvSpPr>
        <p:spPr>
          <a:xfrm>
            <a:off x="435428" y="1825625"/>
            <a:ext cx="113755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4956780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2 col">
    <p:spTree>
      <p:nvGrpSpPr>
        <p:cNvPr id="1" name=""/>
        <p:cNvGrpSpPr/>
        <p:nvPr/>
      </p:nvGrpSpPr>
      <p:grpSpPr>
        <a:xfrm>
          <a:off x="0" y="0"/>
          <a:ext cx="0" cy="0"/>
          <a:chOff x="0" y="0"/>
          <a:chExt cx="0" cy="0"/>
        </a:xfrm>
      </p:grpSpPr>
      <p:sp>
        <p:nvSpPr>
          <p:cNvPr id="2" name="Title 1"/>
          <p:cNvSpPr>
            <a:spLocks noGrp="1"/>
          </p:cNvSpPr>
          <p:nvPr>
            <p:ph type="title"/>
          </p:nvPr>
        </p:nvSpPr>
        <p:spPr>
          <a:xfrm>
            <a:off x="435428" y="365125"/>
            <a:ext cx="11375572" cy="1325563"/>
          </a:xfrm>
        </p:spPr>
        <p:txBody>
          <a:bodyPr/>
          <a:lstStyle/>
          <a:p>
            <a:r>
              <a:rPr lang="en-US"/>
              <a:t>Click to edit Master title style</a:t>
            </a:r>
          </a:p>
        </p:txBody>
      </p:sp>
      <p:sp>
        <p:nvSpPr>
          <p:cNvPr id="3" name="Content Placeholder 2"/>
          <p:cNvSpPr>
            <a:spLocks noGrp="1"/>
          </p:cNvSpPr>
          <p:nvPr>
            <p:ph idx="1"/>
          </p:nvPr>
        </p:nvSpPr>
        <p:spPr>
          <a:xfrm>
            <a:off x="435428" y="1825625"/>
            <a:ext cx="556532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7" name="Content Placeholder 2"/>
          <p:cNvSpPr>
            <a:spLocks noGrp="1"/>
          </p:cNvSpPr>
          <p:nvPr>
            <p:ph idx="13"/>
          </p:nvPr>
        </p:nvSpPr>
        <p:spPr>
          <a:xfrm>
            <a:off x="6245678" y="1825625"/>
            <a:ext cx="556532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8010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R Section Break Magenta">
    <p:spTree>
      <p:nvGrpSpPr>
        <p:cNvPr id="1" name=""/>
        <p:cNvGrpSpPr/>
        <p:nvPr/>
      </p:nvGrpSpPr>
      <p:grpSpPr>
        <a:xfrm>
          <a:off x="0" y="0"/>
          <a:ext cx="0" cy="0"/>
          <a:chOff x="0" y="0"/>
          <a:chExt cx="0" cy="0"/>
        </a:xfrm>
      </p:grpSpPr>
      <p:sp>
        <p:nvSpPr>
          <p:cNvPr id="87" name="Shape 87"/>
          <p:cNvSpPr/>
          <p:nvPr/>
        </p:nvSpPr>
        <p:spPr>
          <a:xfrm>
            <a:off x="6096000" y="0"/>
            <a:ext cx="6096000" cy="6858000"/>
          </a:xfrm>
          <a:prstGeom prst="rect">
            <a:avLst/>
          </a:prstGeom>
          <a:solidFill>
            <a:srgbClr val="C9252B"/>
          </a:solidFill>
          <a:ln w="12700">
            <a:miter lim="400000"/>
          </a:ln>
        </p:spPr>
        <p:txBody>
          <a:bodyPr lIns="38099" rIns="38099" anchor="ctr"/>
          <a:lstStyle/>
          <a:p>
            <a:pPr algn="ctr">
              <a:defRPr>
                <a:solidFill>
                  <a:srgbClr val="FFFFFF"/>
                </a:solidFill>
              </a:defRPr>
            </a:pPr>
            <a:endParaRPr sz="1500"/>
          </a:p>
        </p:txBody>
      </p:sp>
      <p:sp>
        <p:nvSpPr>
          <p:cNvPr id="88" name="Shape 88"/>
          <p:cNvSpPr>
            <a:spLocks noGrp="1"/>
          </p:cNvSpPr>
          <p:nvPr>
            <p:ph type="title"/>
          </p:nvPr>
        </p:nvSpPr>
        <p:spPr>
          <a:xfrm>
            <a:off x="6667500" y="762001"/>
            <a:ext cx="4953000" cy="5334001"/>
          </a:xfrm>
          <a:prstGeom prst="rect">
            <a:avLst/>
          </a:prstGeom>
        </p:spPr>
        <p:txBody>
          <a:bodyPr/>
          <a:lstStyle>
            <a:lvl1pPr>
              <a:lnSpc>
                <a:spcPct val="100000"/>
              </a:lnSpc>
              <a:defRPr sz="24998" spc="-150"/>
            </a:lvl1pPr>
          </a:lstStyle>
          <a:p>
            <a:r>
              <a:t>Title Text</a:t>
            </a:r>
          </a:p>
        </p:txBody>
      </p:sp>
      <p:sp>
        <p:nvSpPr>
          <p:cNvPr id="89" name="Shape 89"/>
          <p:cNvSpPr>
            <a:spLocks noGrp="1"/>
          </p:cNvSpPr>
          <p:nvPr>
            <p:ph type="body" sz="half" idx="1"/>
          </p:nvPr>
        </p:nvSpPr>
        <p:spPr>
          <a:xfrm>
            <a:off x="1143000" y="762000"/>
            <a:ext cx="3810000" cy="5334000"/>
          </a:xfrm>
          <a:prstGeom prst="rect">
            <a:avLst/>
          </a:prstGeom>
        </p:spPr>
        <p:txBody>
          <a:bodyPr anchor="ctr">
            <a:normAutofit/>
          </a:bodyPr>
          <a:lstStyle>
            <a:lvl1pPr marL="0" indent="0">
              <a:lnSpc>
                <a:spcPct val="120000"/>
              </a:lnSpc>
              <a:buSzTx/>
              <a:buFontTx/>
              <a:buNone/>
              <a:defRPr sz="2250">
                <a:solidFill>
                  <a:srgbClr val="262626"/>
                </a:solidFill>
              </a:defRPr>
            </a:lvl1pPr>
            <a:lvl2pPr marL="0" indent="457163">
              <a:lnSpc>
                <a:spcPct val="120000"/>
              </a:lnSpc>
              <a:buSzTx/>
              <a:buFontTx/>
              <a:buNone/>
              <a:defRPr sz="2250">
                <a:solidFill>
                  <a:srgbClr val="262626"/>
                </a:solidFill>
              </a:defRPr>
            </a:lvl2pPr>
            <a:lvl3pPr marL="0" indent="914327">
              <a:lnSpc>
                <a:spcPct val="120000"/>
              </a:lnSpc>
              <a:buSzTx/>
              <a:buFontTx/>
              <a:buNone/>
              <a:defRPr sz="2250">
                <a:solidFill>
                  <a:srgbClr val="262626"/>
                </a:solidFill>
              </a:defRPr>
            </a:lvl3pPr>
            <a:lvl4pPr marL="0" indent="1371490">
              <a:lnSpc>
                <a:spcPct val="120000"/>
              </a:lnSpc>
              <a:buSzTx/>
              <a:buFontTx/>
              <a:buNone/>
              <a:defRPr sz="2250">
                <a:solidFill>
                  <a:srgbClr val="262626"/>
                </a:solidFill>
              </a:defRPr>
            </a:lvl4pPr>
            <a:lvl5pPr marL="0" indent="1828654">
              <a:lnSpc>
                <a:spcPct val="120000"/>
              </a:lnSpc>
              <a:buSzTx/>
              <a:buFontTx/>
              <a:buNone/>
              <a:defRPr sz="2250">
                <a:solidFill>
                  <a:srgbClr val="262626"/>
                </a:solidFill>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xfrm>
            <a:off x="11688487" y="6557964"/>
            <a:ext cx="245027" cy="23495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0388718"/>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Mood Grid">
    <p:spTree>
      <p:nvGrpSpPr>
        <p:cNvPr id="1" name=""/>
        <p:cNvGrpSpPr/>
        <p:nvPr/>
      </p:nvGrpSpPr>
      <p:grpSpPr>
        <a:xfrm>
          <a:off x="0" y="0"/>
          <a:ext cx="0" cy="0"/>
          <a:chOff x="0" y="0"/>
          <a:chExt cx="0" cy="0"/>
        </a:xfrm>
      </p:grpSpPr>
      <p:sp>
        <p:nvSpPr>
          <p:cNvPr id="403" name="Shape 403"/>
          <p:cNvSpPr>
            <a:spLocks noGrp="1"/>
          </p:cNvSpPr>
          <p:nvPr>
            <p:ph type="pic" sz="quarter" idx="13"/>
          </p:nvPr>
        </p:nvSpPr>
        <p:spPr>
          <a:xfrm>
            <a:off x="0" y="0"/>
            <a:ext cx="3048000" cy="3429000"/>
          </a:xfrm>
          <a:prstGeom prst="rect">
            <a:avLst/>
          </a:prstGeom>
        </p:spPr>
        <p:txBody>
          <a:bodyPr lIns="91439" rIns="91439"/>
          <a:lstStyle/>
          <a:p>
            <a:endParaRPr/>
          </a:p>
        </p:txBody>
      </p:sp>
      <p:sp>
        <p:nvSpPr>
          <p:cNvPr id="404" name="Shape 404"/>
          <p:cNvSpPr>
            <a:spLocks noGrp="1"/>
          </p:cNvSpPr>
          <p:nvPr>
            <p:ph type="pic" sz="quarter" idx="14"/>
          </p:nvPr>
        </p:nvSpPr>
        <p:spPr>
          <a:xfrm>
            <a:off x="9144000" y="0"/>
            <a:ext cx="3048000" cy="3429000"/>
          </a:xfrm>
          <a:prstGeom prst="rect">
            <a:avLst/>
          </a:prstGeom>
        </p:spPr>
        <p:txBody>
          <a:bodyPr lIns="91439" rIns="91439"/>
          <a:lstStyle/>
          <a:p>
            <a:endParaRPr/>
          </a:p>
        </p:txBody>
      </p:sp>
      <p:sp>
        <p:nvSpPr>
          <p:cNvPr id="405" name="Shape 405"/>
          <p:cNvSpPr>
            <a:spLocks noGrp="1"/>
          </p:cNvSpPr>
          <p:nvPr>
            <p:ph type="pic" sz="quarter" idx="15"/>
          </p:nvPr>
        </p:nvSpPr>
        <p:spPr>
          <a:xfrm>
            <a:off x="9144000" y="3432177"/>
            <a:ext cx="3048000" cy="3429001"/>
          </a:xfrm>
          <a:prstGeom prst="rect">
            <a:avLst/>
          </a:prstGeom>
        </p:spPr>
        <p:txBody>
          <a:bodyPr lIns="91439" rIns="91439"/>
          <a:lstStyle/>
          <a:p>
            <a:endParaRPr/>
          </a:p>
        </p:txBody>
      </p:sp>
      <p:sp>
        <p:nvSpPr>
          <p:cNvPr id="406" name="Shape 406"/>
          <p:cNvSpPr>
            <a:spLocks noGrp="1"/>
          </p:cNvSpPr>
          <p:nvPr>
            <p:ph type="pic" sz="quarter" idx="16"/>
          </p:nvPr>
        </p:nvSpPr>
        <p:spPr>
          <a:xfrm>
            <a:off x="3048000" y="0"/>
            <a:ext cx="3048000" cy="3429000"/>
          </a:xfrm>
          <a:prstGeom prst="rect">
            <a:avLst/>
          </a:prstGeom>
        </p:spPr>
        <p:txBody>
          <a:bodyPr lIns="91439" rIns="91439"/>
          <a:lstStyle/>
          <a:p>
            <a:endParaRPr/>
          </a:p>
        </p:txBody>
      </p:sp>
      <p:sp>
        <p:nvSpPr>
          <p:cNvPr id="407" name="Shape 407"/>
          <p:cNvSpPr>
            <a:spLocks noGrp="1"/>
          </p:cNvSpPr>
          <p:nvPr>
            <p:ph type="pic" sz="quarter" idx="17"/>
          </p:nvPr>
        </p:nvSpPr>
        <p:spPr>
          <a:xfrm>
            <a:off x="0" y="3429000"/>
            <a:ext cx="3048000" cy="3429000"/>
          </a:xfrm>
          <a:prstGeom prst="rect">
            <a:avLst/>
          </a:prstGeom>
        </p:spPr>
        <p:txBody>
          <a:bodyPr lIns="91439" rIns="91439"/>
          <a:lstStyle/>
          <a:p>
            <a:endParaRPr/>
          </a:p>
        </p:txBody>
      </p:sp>
      <p:sp>
        <p:nvSpPr>
          <p:cNvPr id="408" name="Shape 408"/>
          <p:cNvSpPr>
            <a:spLocks noGrp="1"/>
          </p:cNvSpPr>
          <p:nvPr>
            <p:ph type="pic" sz="quarter" idx="18"/>
          </p:nvPr>
        </p:nvSpPr>
        <p:spPr>
          <a:xfrm>
            <a:off x="3048000" y="3429000"/>
            <a:ext cx="3048000" cy="3429000"/>
          </a:xfrm>
          <a:prstGeom prst="rect">
            <a:avLst/>
          </a:prstGeom>
        </p:spPr>
        <p:txBody>
          <a:bodyPr lIns="91439" rIns="91439"/>
          <a:lstStyle/>
          <a:p>
            <a:endParaRPr/>
          </a:p>
        </p:txBody>
      </p:sp>
      <p:sp>
        <p:nvSpPr>
          <p:cNvPr id="409" name="Shape 409"/>
          <p:cNvSpPr>
            <a:spLocks noGrp="1"/>
          </p:cNvSpPr>
          <p:nvPr>
            <p:ph type="pic" sz="quarter" idx="19"/>
          </p:nvPr>
        </p:nvSpPr>
        <p:spPr>
          <a:xfrm>
            <a:off x="6096000" y="3429000"/>
            <a:ext cx="3048000" cy="3429000"/>
          </a:xfrm>
          <a:prstGeom prst="rect">
            <a:avLst/>
          </a:prstGeom>
        </p:spPr>
        <p:txBody>
          <a:bodyPr lIns="91439" rIns="91439"/>
          <a:lstStyle/>
          <a:p>
            <a:endParaRPr/>
          </a:p>
        </p:txBody>
      </p:sp>
      <p:sp>
        <p:nvSpPr>
          <p:cNvPr id="410" name="Shape 410"/>
          <p:cNvSpPr>
            <a:spLocks noGrp="1"/>
          </p:cNvSpPr>
          <p:nvPr>
            <p:ph type="sldNum" sz="quarter" idx="2"/>
          </p:nvPr>
        </p:nvSpPr>
        <p:spPr>
          <a:xfrm>
            <a:off x="11688487" y="6557964"/>
            <a:ext cx="245027" cy="234951"/>
          </a:xfrm>
          <a:prstGeom prst="rect">
            <a:avLst/>
          </a:prstGeom>
        </p:spPr>
        <p:txBody>
          <a:bodyPr/>
          <a:lstStyle/>
          <a:p>
            <a:fld id="{86CB4B4D-7CA3-9044-876B-883B54F8677D}" type="slidenum">
              <a:t>‹#›</a:t>
            </a:fld>
            <a:endParaRPr/>
          </a:p>
        </p:txBody>
      </p:sp>
      <p:sp>
        <p:nvSpPr>
          <p:cNvPr id="411" name="Shape 411"/>
          <p:cNvSpPr>
            <a:spLocks noGrp="1"/>
          </p:cNvSpPr>
          <p:nvPr>
            <p:ph type="pic" sz="quarter" idx="20"/>
          </p:nvPr>
        </p:nvSpPr>
        <p:spPr>
          <a:xfrm>
            <a:off x="6096000" y="0"/>
            <a:ext cx="3048000" cy="3429000"/>
          </a:xfrm>
          <a:prstGeom prst="rect">
            <a:avLst/>
          </a:prstGeom>
        </p:spPr>
        <p:txBody>
          <a:bodyPr lIns="91439" rIns="91439"/>
          <a:lstStyle/>
          <a:p>
            <a:endParaRPr/>
          </a:p>
        </p:txBody>
      </p:sp>
    </p:spTree>
    <p:extLst>
      <p:ext uri="{BB962C8B-B14F-4D97-AF65-F5344CB8AC3E}">
        <p14:creationId xmlns:p14="http://schemas.microsoft.com/office/powerpoint/2010/main" val="3660646843"/>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1544" y="1242941"/>
            <a:ext cx="10790712" cy="2793541"/>
          </a:xfrm>
          <a:prstGeom prst="rect">
            <a:avLst/>
          </a:prstGeom>
        </p:spPr>
        <p:txBody>
          <a:bodyPr anchor="b">
            <a:normAutofit/>
          </a:bodyPr>
          <a:lstStyle>
            <a:lvl1pPr algn="l">
              <a:lnSpc>
                <a:spcPct val="75000"/>
              </a:lnSpc>
              <a:defRPr sz="7193" b="0" cap="all"/>
            </a:lvl1pPr>
          </a:lstStyle>
          <a:p>
            <a:r>
              <a:rPr lang="en-US"/>
              <a:t>Click to edit Master title style</a:t>
            </a:r>
          </a:p>
        </p:txBody>
      </p:sp>
      <p:sp>
        <p:nvSpPr>
          <p:cNvPr id="3" name="Text Placeholder 2"/>
          <p:cNvSpPr>
            <a:spLocks noGrp="1"/>
          </p:cNvSpPr>
          <p:nvPr>
            <p:ph type="body" idx="1"/>
          </p:nvPr>
        </p:nvSpPr>
        <p:spPr>
          <a:xfrm>
            <a:off x="401544" y="4331534"/>
            <a:ext cx="10790712" cy="1112562"/>
          </a:xfrm>
          <a:prstGeom prst="rect">
            <a:avLst/>
          </a:prstGeom>
        </p:spPr>
        <p:txBody>
          <a:bodyPr anchor="t"/>
          <a:lstStyle>
            <a:lvl1pPr marL="0" indent="0">
              <a:lnSpc>
                <a:spcPct val="85000"/>
              </a:lnSpc>
              <a:spcBef>
                <a:spcPts val="0"/>
              </a:spcBef>
              <a:buNone/>
              <a:defRPr sz="2664" b="0" i="0" cap="all">
                <a:solidFill>
                  <a:srgbClr val="CD202C"/>
                </a:solidFill>
                <a:latin typeface="Gotham-Black"/>
                <a:cs typeface="Gotham-Black"/>
              </a:defRPr>
            </a:lvl1pPr>
            <a:lvl2pPr marL="608980" indent="0">
              <a:buNone/>
              <a:defRPr sz="2397">
                <a:solidFill>
                  <a:schemeClr val="tx1">
                    <a:tint val="75000"/>
                  </a:schemeClr>
                </a:solidFill>
              </a:defRPr>
            </a:lvl2pPr>
            <a:lvl3pPr marL="1217960" indent="0">
              <a:buNone/>
              <a:defRPr sz="2132">
                <a:solidFill>
                  <a:schemeClr val="tx1">
                    <a:tint val="75000"/>
                  </a:schemeClr>
                </a:solidFill>
              </a:defRPr>
            </a:lvl3pPr>
            <a:lvl4pPr marL="1826940" indent="0">
              <a:buNone/>
              <a:defRPr sz="1865">
                <a:solidFill>
                  <a:schemeClr val="tx1">
                    <a:tint val="75000"/>
                  </a:schemeClr>
                </a:solidFill>
              </a:defRPr>
            </a:lvl4pPr>
            <a:lvl5pPr marL="2435919" indent="0">
              <a:buNone/>
              <a:defRPr sz="1865">
                <a:solidFill>
                  <a:schemeClr val="tx1">
                    <a:tint val="75000"/>
                  </a:schemeClr>
                </a:solidFill>
              </a:defRPr>
            </a:lvl5pPr>
            <a:lvl6pPr marL="3044899" indent="0">
              <a:buNone/>
              <a:defRPr sz="1865">
                <a:solidFill>
                  <a:schemeClr val="tx1">
                    <a:tint val="75000"/>
                  </a:schemeClr>
                </a:solidFill>
              </a:defRPr>
            </a:lvl6pPr>
            <a:lvl7pPr marL="3653879" indent="0">
              <a:buNone/>
              <a:defRPr sz="1865">
                <a:solidFill>
                  <a:schemeClr val="tx1">
                    <a:tint val="75000"/>
                  </a:schemeClr>
                </a:solidFill>
              </a:defRPr>
            </a:lvl7pPr>
            <a:lvl8pPr marL="4262859" indent="0">
              <a:buNone/>
              <a:defRPr sz="1865">
                <a:solidFill>
                  <a:schemeClr val="tx1">
                    <a:tint val="75000"/>
                  </a:schemeClr>
                </a:solidFill>
              </a:defRPr>
            </a:lvl8pPr>
            <a:lvl9pPr marL="4871838" indent="0">
              <a:buNone/>
              <a:defRPr sz="1865">
                <a:solidFill>
                  <a:schemeClr val="tx1">
                    <a:tint val="75000"/>
                  </a:schemeClr>
                </a:solidFill>
              </a:defRPr>
            </a:lvl9pPr>
          </a:lstStyle>
          <a:p>
            <a:pPr lvl="0"/>
            <a:r>
              <a:rPr lang="en-US"/>
              <a:t>Click to edit Master text styles</a:t>
            </a:r>
          </a:p>
        </p:txBody>
      </p:sp>
      <p:sp>
        <p:nvSpPr>
          <p:cNvPr id="12" name="Text Placeholder 11"/>
          <p:cNvSpPr>
            <a:spLocks noGrp="1"/>
          </p:cNvSpPr>
          <p:nvPr>
            <p:ph type="body" sz="quarter" idx="13" hasCustomPrompt="1"/>
          </p:nvPr>
        </p:nvSpPr>
        <p:spPr>
          <a:xfrm>
            <a:off x="5634086" y="6500235"/>
            <a:ext cx="4621844" cy="357790"/>
          </a:xfrm>
          <a:prstGeom prst="rect">
            <a:avLst/>
          </a:prstGeom>
        </p:spPr>
        <p:txBody>
          <a:bodyPr anchor="ctr">
            <a:noAutofit/>
          </a:bodyPr>
          <a:lstStyle>
            <a:lvl1pPr marL="0" indent="0" algn="r">
              <a:lnSpc>
                <a:spcPct val="100000"/>
              </a:lnSpc>
              <a:spcBef>
                <a:spcPts val="0"/>
              </a:spcBef>
              <a:buFontTx/>
              <a:buNone/>
              <a:defRPr sz="1199" b="0" i="0" cap="all" baseline="0">
                <a:solidFill>
                  <a:srgbClr val="6C6F70"/>
                </a:solidFill>
                <a:latin typeface="Gotham-Book"/>
                <a:cs typeface="Gotham-Book"/>
              </a:defRPr>
            </a:lvl1pPr>
            <a:lvl2pPr algn="r">
              <a:defRPr sz="1199">
                <a:solidFill>
                  <a:schemeClr val="accent5"/>
                </a:solidFill>
              </a:defRPr>
            </a:lvl2pPr>
            <a:lvl3pPr algn="r">
              <a:defRPr sz="1199">
                <a:solidFill>
                  <a:schemeClr val="accent5"/>
                </a:solidFill>
              </a:defRPr>
            </a:lvl3pPr>
            <a:lvl4pPr algn="r">
              <a:defRPr sz="1199">
                <a:solidFill>
                  <a:schemeClr val="accent5"/>
                </a:solidFill>
              </a:defRPr>
            </a:lvl4pPr>
            <a:lvl5pPr algn="r">
              <a:defRPr sz="1199">
                <a:solidFill>
                  <a:schemeClr val="accent5"/>
                </a:solidFill>
              </a:defRPr>
            </a:lvl5pPr>
          </a:lstStyle>
          <a:p>
            <a:pPr lvl="0"/>
            <a:r>
              <a:rPr lang="en-US"/>
              <a:t>Optional Section Heading</a:t>
            </a:r>
          </a:p>
        </p:txBody>
      </p:sp>
      <p:sp>
        <p:nvSpPr>
          <p:cNvPr id="13" name="Text Placeholder 11"/>
          <p:cNvSpPr>
            <a:spLocks noGrp="1"/>
          </p:cNvSpPr>
          <p:nvPr>
            <p:ph type="body" sz="quarter" idx="14" hasCustomPrompt="1"/>
          </p:nvPr>
        </p:nvSpPr>
        <p:spPr>
          <a:xfrm>
            <a:off x="401599" y="6491959"/>
            <a:ext cx="5232532" cy="356206"/>
          </a:xfrm>
          <a:prstGeom prst="rect">
            <a:avLst/>
          </a:prstGeom>
        </p:spPr>
        <p:txBody>
          <a:bodyPr anchor="ctr">
            <a:noAutofit/>
          </a:bodyPr>
          <a:lstStyle>
            <a:lvl1pPr marL="0" indent="0" algn="l">
              <a:lnSpc>
                <a:spcPct val="100000"/>
              </a:lnSpc>
              <a:spcBef>
                <a:spcPts val="0"/>
              </a:spcBef>
              <a:buFontTx/>
              <a:buNone/>
              <a:defRPr sz="1066" b="0" i="0" cap="none">
                <a:solidFill>
                  <a:schemeClr val="tx1"/>
                </a:solidFill>
                <a:latin typeface="Gotham-Book"/>
                <a:cs typeface="Gotham-Book"/>
              </a:defRPr>
            </a:lvl1pPr>
            <a:lvl2pPr algn="r">
              <a:defRPr sz="1199">
                <a:solidFill>
                  <a:schemeClr val="accent5"/>
                </a:solidFill>
              </a:defRPr>
            </a:lvl2pPr>
            <a:lvl3pPr algn="r">
              <a:defRPr sz="1199">
                <a:solidFill>
                  <a:schemeClr val="accent5"/>
                </a:solidFill>
              </a:defRPr>
            </a:lvl3pPr>
            <a:lvl4pPr algn="r">
              <a:defRPr sz="1199">
                <a:solidFill>
                  <a:schemeClr val="accent5"/>
                </a:solidFill>
              </a:defRPr>
            </a:lvl4pPr>
            <a:lvl5pPr algn="r">
              <a:defRPr sz="1199">
                <a:solidFill>
                  <a:schemeClr val="accent5"/>
                </a:solidFill>
              </a:defRPr>
            </a:lvl5pPr>
          </a:lstStyle>
          <a:p>
            <a:pPr lvl="0"/>
            <a:r>
              <a:rPr lang="en-US"/>
              <a:t>Sources:</a:t>
            </a:r>
          </a:p>
        </p:txBody>
      </p:sp>
    </p:spTree>
    <p:extLst>
      <p:ext uri="{BB962C8B-B14F-4D97-AF65-F5344CB8AC3E}">
        <p14:creationId xmlns:p14="http://schemas.microsoft.com/office/powerpoint/2010/main" val="36373290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attern Breaker ">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6000" b="0" i="0">
                <a:solidFill>
                  <a:srgbClr val="000000"/>
                </a:solidFill>
                <a:latin typeface="Avenir Medium" charset="0"/>
                <a:ea typeface="Avenir Medium" charset="0"/>
                <a:cs typeface="Avenir Medium" charset="0"/>
              </a:defRPr>
            </a:lvl1pPr>
          </a:lstStyle>
          <a:p>
            <a:r>
              <a:rPr lang="en-US"/>
              <a:t>Click to edit Master title style</a:t>
            </a:r>
          </a:p>
        </p:txBody>
      </p:sp>
      <p:sp>
        <p:nvSpPr>
          <p:cNvPr id="4" name="Slide Number Placeholder 5">
            <a:extLst>
              <a:ext uri="{FF2B5EF4-FFF2-40B4-BE49-F238E27FC236}">
                <a16:creationId xmlns:a16="http://schemas.microsoft.com/office/drawing/2014/main" id="{AD5F2590-ACBA-1B4C-B357-08C39465416B}"/>
              </a:ext>
            </a:extLst>
          </p:cNvPr>
          <p:cNvSpPr>
            <a:spLocks noGrp="1"/>
          </p:cNvSpPr>
          <p:nvPr>
            <p:ph type="sldNum" sz="quarter" idx="4"/>
          </p:nvPr>
        </p:nvSpPr>
        <p:spPr>
          <a:xfrm>
            <a:off x="11653520" y="6492876"/>
            <a:ext cx="487680" cy="365125"/>
          </a:xfrm>
          <a:prstGeom prst="rect">
            <a:avLst/>
          </a:prstGeom>
        </p:spPr>
        <p:txBody>
          <a:bodyPr vert="horz" lIns="91440" tIns="45720" rIns="91440" bIns="45720" rtlCol="0" anchor="ctr"/>
          <a:lstStyle>
            <a:lvl1pPr algn="ctr">
              <a:defRPr sz="800" b="0" i="0">
                <a:solidFill>
                  <a:schemeClr val="tx1">
                    <a:tint val="75000"/>
                  </a:schemeClr>
                </a:solidFill>
                <a:latin typeface="Avenir Light" panose="020B0402020203020204" pitchFamily="34" charset="77"/>
              </a:defRPr>
            </a:lvl1pPr>
          </a:lstStyle>
          <a:p>
            <a:fld id="{E7E1EE7A-74EB-0144-805C-3FC84D25C9F2}" type="slidenum">
              <a:rPr lang="en-US" smtClean="0"/>
              <a:pPr/>
              <a:t>‹#›</a:t>
            </a:fld>
            <a:endParaRPr lang="en-US"/>
          </a:p>
        </p:txBody>
      </p:sp>
    </p:spTree>
    <p:extLst>
      <p:ext uri="{BB962C8B-B14F-4D97-AF65-F5344CB8AC3E}">
        <p14:creationId xmlns:p14="http://schemas.microsoft.com/office/powerpoint/2010/main" val="26789049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Title and Content</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F0DFE9-2986-48FE-A2CD-1B94697F4FE2}" type="datetime1">
              <a:rPr lang="en-US" smtClean="0"/>
              <a:t>11/14/21</a:t>
            </a:fld>
            <a:endParaRPr lang="en-US"/>
          </a:p>
        </p:txBody>
      </p:sp>
      <p:sp>
        <p:nvSpPr>
          <p:cNvPr id="5" name="Footer Placeholder 4"/>
          <p:cNvSpPr>
            <a:spLocks noGrp="1"/>
          </p:cNvSpPr>
          <p:nvPr>
            <p:ph type="ftr" sz="quarter" idx="11"/>
          </p:nvPr>
        </p:nvSpPr>
        <p:spPr>
          <a:xfrm>
            <a:off x="1378110" y="6155331"/>
            <a:ext cx="5041216" cy="365125"/>
          </a:xfrm>
        </p:spPr>
        <p:txBody>
          <a:bodyPr/>
          <a:lstStyle/>
          <a:p>
            <a:r>
              <a:rPr lang="en-US"/>
              <a:t>Account Review</a:t>
            </a:r>
          </a:p>
        </p:txBody>
      </p:sp>
      <p:sp>
        <p:nvSpPr>
          <p:cNvPr id="6" name="Slide Number Placeholder 5"/>
          <p:cNvSpPr>
            <a:spLocks noGrp="1"/>
          </p:cNvSpPr>
          <p:nvPr>
            <p:ph type="sldNum" sz="quarter" idx="12"/>
          </p:nvPr>
        </p:nvSpPr>
        <p:spPr/>
        <p:txBody>
          <a:bodyPr/>
          <a:lstStyle/>
          <a:p>
            <a:fld id="{1DB5379B-6F0A-3548-AC69-0D2DB46577D4}" type="slidenum">
              <a:rPr lang="en-US" smtClean="0"/>
              <a:t>‹#›</a:t>
            </a:fld>
            <a:endParaRPr lang="en-US"/>
          </a:p>
        </p:txBody>
      </p:sp>
      <p:sp>
        <p:nvSpPr>
          <p:cNvPr id="14" name="Text Placeholder 12"/>
          <p:cNvSpPr>
            <a:spLocks noGrp="1"/>
          </p:cNvSpPr>
          <p:nvPr>
            <p:ph type="body" sz="quarter" idx="13" hasCustomPrompt="1"/>
          </p:nvPr>
        </p:nvSpPr>
        <p:spPr>
          <a:xfrm>
            <a:off x="609601" y="1"/>
            <a:ext cx="9157547" cy="363408"/>
          </a:xfrm>
        </p:spPr>
        <p:txBody>
          <a:bodyPr anchor="b">
            <a:noAutofit/>
          </a:bodyPr>
          <a:lstStyle>
            <a:lvl1pPr marL="0" indent="0">
              <a:buNone/>
              <a:defRPr sz="1200" b="0" cap="all">
                <a:solidFill>
                  <a:srgbClr val="768591"/>
                </a:solidFill>
              </a:defRPr>
            </a:lvl1pPr>
          </a:lstStyle>
          <a:p>
            <a:pPr lvl="0"/>
            <a:r>
              <a:rPr lang="en-US"/>
              <a:t>FRAMING TEXT AREA</a:t>
            </a:r>
          </a:p>
        </p:txBody>
      </p:sp>
      <p:sp>
        <p:nvSpPr>
          <p:cNvPr id="12" name="Text Placeholder 11"/>
          <p:cNvSpPr>
            <a:spLocks noGrp="1"/>
          </p:cNvSpPr>
          <p:nvPr>
            <p:ph type="body" sz="quarter" idx="14" hasCustomPrompt="1"/>
          </p:nvPr>
        </p:nvSpPr>
        <p:spPr>
          <a:xfrm>
            <a:off x="609602" y="5914935"/>
            <a:ext cx="10972799" cy="208054"/>
          </a:xfrm>
        </p:spPr>
        <p:txBody>
          <a:bodyPr anchor="b" anchorCtr="0">
            <a:normAutofit/>
          </a:bodyPr>
          <a:lstStyle>
            <a:lvl1pPr marL="0" indent="0">
              <a:lnSpc>
                <a:spcPct val="100000"/>
              </a:lnSpc>
              <a:spcBef>
                <a:spcPts val="0"/>
              </a:spcBef>
              <a:spcAft>
                <a:spcPts val="300"/>
              </a:spcAft>
              <a:buNone/>
              <a:defRPr sz="800" b="0">
                <a:solidFill>
                  <a:srgbClr val="768591"/>
                </a:solidFill>
              </a:defRPr>
            </a:lvl1pPr>
            <a:lvl2pPr marL="0" indent="0">
              <a:lnSpc>
                <a:spcPct val="100000"/>
              </a:lnSpc>
              <a:spcBef>
                <a:spcPts val="0"/>
              </a:spcBef>
              <a:spcAft>
                <a:spcPts val="300"/>
              </a:spcAft>
              <a:buNone/>
              <a:defRPr sz="800" b="0">
                <a:solidFill>
                  <a:srgbClr val="768591"/>
                </a:solidFill>
              </a:defRPr>
            </a:lvl2pPr>
            <a:lvl3pPr marL="338123" indent="0">
              <a:lnSpc>
                <a:spcPct val="100000"/>
              </a:lnSpc>
              <a:spcBef>
                <a:spcPts val="0"/>
              </a:spcBef>
              <a:spcAft>
                <a:spcPts val="300"/>
              </a:spcAft>
              <a:buNone/>
              <a:defRPr sz="800" b="0">
                <a:solidFill>
                  <a:srgbClr val="768591"/>
                </a:solidFill>
              </a:defRPr>
            </a:lvl3pPr>
            <a:lvl4pPr marL="514329" indent="0">
              <a:lnSpc>
                <a:spcPct val="100000"/>
              </a:lnSpc>
              <a:spcBef>
                <a:spcPts val="0"/>
              </a:spcBef>
              <a:spcAft>
                <a:spcPts val="300"/>
              </a:spcAft>
              <a:buNone/>
              <a:defRPr sz="800" b="0">
                <a:solidFill>
                  <a:srgbClr val="768591"/>
                </a:solidFill>
              </a:defRPr>
            </a:lvl4pPr>
            <a:lvl5pPr marL="630213" indent="0">
              <a:lnSpc>
                <a:spcPct val="100000"/>
              </a:lnSpc>
              <a:spcBef>
                <a:spcPts val="0"/>
              </a:spcBef>
              <a:spcAft>
                <a:spcPts val="300"/>
              </a:spcAft>
              <a:buNone/>
              <a:defRPr sz="800" b="0">
                <a:solidFill>
                  <a:srgbClr val="768591"/>
                </a:solidFill>
              </a:defRPr>
            </a:lvl5pPr>
          </a:lstStyle>
          <a:p>
            <a:pPr lvl="0"/>
            <a:r>
              <a:rPr lang="en-US"/>
              <a:t>Click to add Source or Footnote</a:t>
            </a:r>
          </a:p>
        </p:txBody>
      </p:sp>
      <p:sp>
        <p:nvSpPr>
          <p:cNvPr id="16" name="Date Placeholder 3"/>
          <p:cNvSpPr txBox="1">
            <a:spLocks/>
          </p:cNvSpPr>
          <p:nvPr/>
        </p:nvSpPr>
        <p:spPr>
          <a:xfrm>
            <a:off x="1378110" y="6516293"/>
            <a:ext cx="4347504" cy="182563"/>
          </a:xfrm>
          <a:prstGeom prst="rect">
            <a:avLst/>
          </a:prstGeom>
          <a:ln>
            <a:noFill/>
          </a:ln>
        </p:spPr>
        <p:txBody>
          <a:bodyPr vert="horz" lIns="0" tIns="0" rIns="0" bIns="0" rtlCol="0" anchor="b" anchorCtr="0"/>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800">
                <a:solidFill>
                  <a:srgbClr val="768591"/>
                </a:solidFill>
              </a:rPr>
              <a:t>ICF proprietary and confidential. Do not copy, distribute, or disclose.</a:t>
            </a:r>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455" y="6213758"/>
            <a:ext cx="572774" cy="462993"/>
          </a:xfrm>
          <a:prstGeom prst="rect">
            <a:avLst/>
          </a:prstGeom>
        </p:spPr>
      </p:pic>
      <p:sp>
        <p:nvSpPr>
          <p:cNvPr id="15" name="Date Placeholder 3"/>
          <p:cNvSpPr txBox="1">
            <a:spLocks/>
          </p:cNvSpPr>
          <p:nvPr userDrawn="1"/>
        </p:nvSpPr>
        <p:spPr>
          <a:xfrm>
            <a:off x="1378110" y="6516293"/>
            <a:ext cx="4347504" cy="182563"/>
          </a:xfrm>
          <a:prstGeom prst="rect">
            <a:avLst/>
          </a:prstGeom>
          <a:ln>
            <a:noFill/>
          </a:ln>
        </p:spPr>
        <p:txBody>
          <a:bodyPr vert="horz" lIns="0" tIns="0" rIns="0" bIns="0" rtlCol="0" anchor="b" anchorCtr="0"/>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800">
                <a:solidFill>
                  <a:srgbClr val="768591"/>
                </a:solidFill>
              </a:rPr>
              <a:t>ICF proprietary and confidential. Do not copy, distribute, or disclose.</a:t>
            </a:r>
          </a:p>
        </p:txBody>
      </p:sp>
      <p:grpSp>
        <p:nvGrpSpPr>
          <p:cNvPr id="17" name="Group 16"/>
          <p:cNvGrpSpPr>
            <a:grpSpLocks noChangeAspect="1"/>
          </p:cNvGrpSpPr>
          <p:nvPr userDrawn="1"/>
        </p:nvGrpSpPr>
        <p:grpSpPr>
          <a:xfrm>
            <a:off x="11477678" y="-1277"/>
            <a:ext cx="712855" cy="603504"/>
            <a:chOff x="7804195" y="-3"/>
            <a:chExt cx="1339810" cy="1512381"/>
          </a:xfrm>
        </p:grpSpPr>
        <p:sp>
          <p:nvSpPr>
            <p:cNvPr id="18" name="Rectangle 17"/>
            <p:cNvSpPr/>
            <p:nvPr userDrawn="1"/>
          </p:nvSpPr>
          <p:spPr>
            <a:xfrm>
              <a:off x="7804195" y="762247"/>
              <a:ext cx="192025" cy="2520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 name="Rectangle 18"/>
            <p:cNvSpPr>
              <a:spLocks/>
            </p:cNvSpPr>
            <p:nvPr userDrawn="1"/>
          </p:nvSpPr>
          <p:spPr>
            <a:xfrm>
              <a:off x="7996219" y="1008251"/>
              <a:ext cx="386090" cy="5041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0" name="Rectangle 19"/>
            <p:cNvSpPr>
              <a:spLocks/>
            </p:cNvSpPr>
            <p:nvPr userDrawn="1"/>
          </p:nvSpPr>
          <p:spPr>
            <a:xfrm>
              <a:off x="8382310" y="-3"/>
              <a:ext cx="761695" cy="100825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2"/>
                </a:solidFill>
              </a:endParaRPr>
            </a:p>
          </p:txBody>
        </p:sp>
      </p:grpSp>
    </p:spTree>
    <p:extLst>
      <p:ext uri="{BB962C8B-B14F-4D97-AF65-F5344CB8AC3E}">
        <p14:creationId xmlns:p14="http://schemas.microsoft.com/office/powerpoint/2010/main" val="17194165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Title and Two Content Slide</a:t>
            </a:r>
          </a:p>
        </p:txBody>
      </p:sp>
      <p:sp>
        <p:nvSpPr>
          <p:cNvPr id="4" name="Date Placeholder 3"/>
          <p:cNvSpPr>
            <a:spLocks noGrp="1"/>
          </p:cNvSpPr>
          <p:nvPr>
            <p:ph type="dt" sz="half" idx="10"/>
          </p:nvPr>
        </p:nvSpPr>
        <p:spPr/>
        <p:txBody>
          <a:bodyPr/>
          <a:lstStyle/>
          <a:p>
            <a:fld id="{5C61CAE4-9BFB-4C82-9971-0DA3E74E6C95}" type="datetime1">
              <a:rPr lang="en-US" smtClean="0"/>
              <a:t>11/14/21</a:t>
            </a:fld>
            <a:endParaRPr lang="en-US"/>
          </a:p>
        </p:txBody>
      </p:sp>
      <p:sp>
        <p:nvSpPr>
          <p:cNvPr id="5" name="Footer Placeholder 4"/>
          <p:cNvSpPr>
            <a:spLocks noGrp="1"/>
          </p:cNvSpPr>
          <p:nvPr>
            <p:ph type="ftr" sz="quarter" idx="11"/>
          </p:nvPr>
        </p:nvSpPr>
        <p:spPr>
          <a:xfrm>
            <a:off x="1378106" y="6155331"/>
            <a:ext cx="5041216" cy="365125"/>
          </a:xfrm>
        </p:spPr>
        <p:txBody>
          <a:bodyPr/>
          <a:lstStyle/>
          <a:p>
            <a:r>
              <a:rPr lang="en-US"/>
              <a:t>Account Review</a:t>
            </a:r>
          </a:p>
        </p:txBody>
      </p:sp>
      <p:sp>
        <p:nvSpPr>
          <p:cNvPr id="6" name="Slide Number Placeholder 5"/>
          <p:cNvSpPr>
            <a:spLocks noGrp="1"/>
          </p:cNvSpPr>
          <p:nvPr>
            <p:ph type="sldNum" sz="quarter" idx="12"/>
          </p:nvPr>
        </p:nvSpPr>
        <p:spPr/>
        <p:txBody>
          <a:bodyPr/>
          <a:lstStyle/>
          <a:p>
            <a:fld id="{1DB5379B-6F0A-3548-AC69-0D2DB46577D4}" type="slidenum">
              <a:rPr lang="en-US" smtClean="0"/>
              <a:t>‹#›</a:t>
            </a:fld>
            <a:endParaRPr lang="en-US"/>
          </a:p>
        </p:txBody>
      </p:sp>
      <p:sp>
        <p:nvSpPr>
          <p:cNvPr id="17" name="Text Placeholder 12"/>
          <p:cNvSpPr>
            <a:spLocks noGrp="1"/>
          </p:cNvSpPr>
          <p:nvPr>
            <p:ph type="body" sz="quarter" idx="13" hasCustomPrompt="1"/>
          </p:nvPr>
        </p:nvSpPr>
        <p:spPr>
          <a:xfrm>
            <a:off x="609601" y="1"/>
            <a:ext cx="9157547" cy="363408"/>
          </a:xfrm>
        </p:spPr>
        <p:txBody>
          <a:bodyPr anchor="b">
            <a:normAutofit/>
          </a:bodyPr>
          <a:lstStyle>
            <a:lvl1pPr marL="0" indent="0">
              <a:buNone/>
              <a:defRPr sz="1200" b="0" cap="all">
                <a:solidFill>
                  <a:srgbClr val="768591"/>
                </a:solidFill>
              </a:defRPr>
            </a:lvl1pPr>
          </a:lstStyle>
          <a:p>
            <a:pPr lvl="0"/>
            <a:r>
              <a:rPr lang="en-US"/>
              <a:t>FRAMING TEXT AREA</a:t>
            </a:r>
          </a:p>
        </p:txBody>
      </p:sp>
      <p:sp>
        <p:nvSpPr>
          <p:cNvPr id="28" name="Text Placeholder 11"/>
          <p:cNvSpPr>
            <a:spLocks noGrp="1"/>
          </p:cNvSpPr>
          <p:nvPr>
            <p:ph type="body" sz="quarter" idx="15" hasCustomPrompt="1"/>
          </p:nvPr>
        </p:nvSpPr>
        <p:spPr>
          <a:xfrm>
            <a:off x="609602" y="5914935"/>
            <a:ext cx="10972799" cy="208054"/>
          </a:xfrm>
        </p:spPr>
        <p:txBody>
          <a:bodyPr anchor="b" anchorCtr="0">
            <a:normAutofit/>
          </a:bodyPr>
          <a:lstStyle>
            <a:lvl1pPr marL="0" indent="0">
              <a:lnSpc>
                <a:spcPct val="100000"/>
              </a:lnSpc>
              <a:spcBef>
                <a:spcPts val="0"/>
              </a:spcBef>
              <a:spcAft>
                <a:spcPts val="300"/>
              </a:spcAft>
              <a:buNone/>
              <a:defRPr sz="800" b="0">
                <a:solidFill>
                  <a:srgbClr val="768591"/>
                </a:solidFill>
              </a:defRPr>
            </a:lvl1pPr>
            <a:lvl2pPr marL="0" indent="0">
              <a:lnSpc>
                <a:spcPct val="100000"/>
              </a:lnSpc>
              <a:spcBef>
                <a:spcPts val="0"/>
              </a:spcBef>
              <a:spcAft>
                <a:spcPts val="300"/>
              </a:spcAft>
              <a:buNone/>
              <a:defRPr sz="800" b="0">
                <a:solidFill>
                  <a:srgbClr val="768591"/>
                </a:solidFill>
              </a:defRPr>
            </a:lvl2pPr>
            <a:lvl3pPr marL="338123" indent="0">
              <a:lnSpc>
                <a:spcPct val="100000"/>
              </a:lnSpc>
              <a:spcBef>
                <a:spcPts val="0"/>
              </a:spcBef>
              <a:spcAft>
                <a:spcPts val="300"/>
              </a:spcAft>
              <a:buNone/>
              <a:defRPr sz="800" b="0">
                <a:solidFill>
                  <a:srgbClr val="768591"/>
                </a:solidFill>
              </a:defRPr>
            </a:lvl3pPr>
            <a:lvl4pPr marL="514329" indent="0">
              <a:lnSpc>
                <a:spcPct val="100000"/>
              </a:lnSpc>
              <a:spcBef>
                <a:spcPts val="0"/>
              </a:spcBef>
              <a:spcAft>
                <a:spcPts val="300"/>
              </a:spcAft>
              <a:buNone/>
              <a:defRPr sz="800" b="0">
                <a:solidFill>
                  <a:srgbClr val="768591"/>
                </a:solidFill>
              </a:defRPr>
            </a:lvl4pPr>
            <a:lvl5pPr marL="630213" indent="0">
              <a:lnSpc>
                <a:spcPct val="100000"/>
              </a:lnSpc>
              <a:spcBef>
                <a:spcPts val="0"/>
              </a:spcBef>
              <a:spcAft>
                <a:spcPts val="300"/>
              </a:spcAft>
              <a:buNone/>
              <a:defRPr sz="800" b="0">
                <a:solidFill>
                  <a:srgbClr val="768591"/>
                </a:solidFill>
              </a:defRPr>
            </a:lvl5pPr>
          </a:lstStyle>
          <a:p>
            <a:pPr lvl="0"/>
            <a:r>
              <a:rPr lang="en-US"/>
              <a:t>Click to add Source or Footnote</a:t>
            </a:r>
          </a:p>
        </p:txBody>
      </p:sp>
      <p:sp>
        <p:nvSpPr>
          <p:cNvPr id="16" name="Date Placeholder 3"/>
          <p:cNvSpPr txBox="1">
            <a:spLocks/>
          </p:cNvSpPr>
          <p:nvPr/>
        </p:nvSpPr>
        <p:spPr>
          <a:xfrm>
            <a:off x="1378106" y="6516293"/>
            <a:ext cx="4347504" cy="182563"/>
          </a:xfrm>
          <a:prstGeom prst="rect">
            <a:avLst/>
          </a:prstGeom>
          <a:ln>
            <a:noFill/>
          </a:ln>
        </p:spPr>
        <p:txBody>
          <a:bodyPr vert="horz" lIns="0" tIns="0" rIns="0" bIns="0" rtlCol="0" anchor="b" anchorCtr="0"/>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800">
                <a:solidFill>
                  <a:srgbClr val="768591"/>
                </a:solidFill>
              </a:rPr>
              <a:t>ICF proprietary and confidential. Do not copy, distribute, or disclose.</a:t>
            </a:r>
          </a:p>
        </p:txBody>
      </p:sp>
      <p:sp>
        <p:nvSpPr>
          <p:cNvPr id="18" name="Date Placeholder 3"/>
          <p:cNvSpPr txBox="1">
            <a:spLocks/>
          </p:cNvSpPr>
          <p:nvPr userDrawn="1"/>
        </p:nvSpPr>
        <p:spPr>
          <a:xfrm>
            <a:off x="1378106" y="6516293"/>
            <a:ext cx="4347504" cy="182563"/>
          </a:xfrm>
          <a:prstGeom prst="rect">
            <a:avLst/>
          </a:prstGeom>
          <a:ln>
            <a:noFill/>
          </a:ln>
        </p:spPr>
        <p:txBody>
          <a:bodyPr vert="horz" lIns="0" tIns="0" rIns="0" bIns="0" rtlCol="0" anchor="b" anchorCtr="0"/>
          <a:lstStyle>
            <a:defPPr>
              <a:defRPr lang="en-US"/>
            </a:defPPr>
            <a:lvl1pPr marL="0" algn="l"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800">
                <a:solidFill>
                  <a:srgbClr val="768591"/>
                </a:solidFill>
              </a:rPr>
              <a:t>ICF proprietary and confidential. Do not copy, distribute, or disclose.</a:t>
            </a:r>
          </a:p>
        </p:txBody>
      </p:sp>
      <p:grpSp>
        <p:nvGrpSpPr>
          <p:cNvPr id="20" name="Group 19"/>
          <p:cNvGrpSpPr>
            <a:grpSpLocks noChangeAspect="1"/>
          </p:cNvGrpSpPr>
          <p:nvPr userDrawn="1"/>
        </p:nvGrpSpPr>
        <p:grpSpPr>
          <a:xfrm>
            <a:off x="11477678" y="-1277"/>
            <a:ext cx="712855" cy="603504"/>
            <a:chOff x="7804195" y="-3"/>
            <a:chExt cx="1339810" cy="1512381"/>
          </a:xfrm>
        </p:grpSpPr>
        <p:sp>
          <p:nvSpPr>
            <p:cNvPr id="21" name="Rectangle 20"/>
            <p:cNvSpPr/>
            <p:nvPr userDrawn="1"/>
          </p:nvSpPr>
          <p:spPr>
            <a:xfrm>
              <a:off x="7804195" y="762247"/>
              <a:ext cx="192025" cy="2520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2" name="Rectangle 21"/>
            <p:cNvSpPr>
              <a:spLocks/>
            </p:cNvSpPr>
            <p:nvPr userDrawn="1"/>
          </p:nvSpPr>
          <p:spPr>
            <a:xfrm>
              <a:off x="7996219" y="1008251"/>
              <a:ext cx="386090" cy="5041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p:cNvSpPr>
              <a:spLocks/>
            </p:cNvSpPr>
            <p:nvPr userDrawn="1"/>
          </p:nvSpPr>
          <p:spPr>
            <a:xfrm>
              <a:off x="8382310" y="-3"/>
              <a:ext cx="761695" cy="100825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bg2"/>
                </a:solidFill>
              </a:endParaRPr>
            </a:p>
          </p:txBody>
        </p:sp>
      </p:gr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455" y="6213758"/>
            <a:ext cx="572774" cy="462993"/>
          </a:xfrm>
          <a:prstGeom prst="rect">
            <a:avLst/>
          </a:prstGeom>
        </p:spPr>
      </p:pic>
      <p:sp>
        <p:nvSpPr>
          <p:cNvPr id="19" name="Content Placeholder 2"/>
          <p:cNvSpPr>
            <a:spLocks noGrp="1"/>
          </p:cNvSpPr>
          <p:nvPr>
            <p:ph idx="1"/>
          </p:nvPr>
        </p:nvSpPr>
        <p:spPr>
          <a:xfrm>
            <a:off x="609602" y="1371601"/>
            <a:ext cx="5348817" cy="4545345"/>
          </a:xfrm>
        </p:spPr>
        <p:txBody>
          <a:bodyPr/>
          <a:lstStyle>
            <a:lvl3pPr>
              <a:buClr>
                <a:schemeClr val="accent3"/>
              </a:buCl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p:cNvSpPr>
            <a:spLocks noGrp="1"/>
          </p:cNvSpPr>
          <p:nvPr>
            <p:ph idx="14"/>
          </p:nvPr>
        </p:nvSpPr>
        <p:spPr>
          <a:xfrm>
            <a:off x="6225118" y="1353806"/>
            <a:ext cx="5348817" cy="4545345"/>
          </a:xfrm>
        </p:spPr>
        <p:txBody>
          <a:bodyPr/>
          <a:lstStyle>
            <a:lvl3pPr>
              <a:buClr>
                <a:schemeClr val="accent3"/>
              </a:buClr>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1/4 L">
    <p:spTree>
      <p:nvGrpSpPr>
        <p:cNvPr id="1" name=""/>
        <p:cNvGrpSpPr/>
        <p:nvPr/>
      </p:nvGrpSpPr>
      <p:grpSpPr>
        <a:xfrm>
          <a:off x="0" y="0"/>
          <a:ext cx="0" cy="0"/>
          <a:chOff x="0" y="0"/>
          <a:chExt cx="0" cy="0"/>
        </a:xfrm>
      </p:grpSpPr>
      <p:cxnSp>
        <p:nvCxnSpPr>
          <p:cNvPr id="8" name="Straight Connector 7"/>
          <p:cNvCxnSpPr/>
          <p:nvPr userDrawn="1"/>
        </p:nvCxnSpPr>
        <p:spPr>
          <a:xfrm>
            <a:off x="38100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762000"/>
            <a:ext cx="2286000" cy="541496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27845085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D8242D2-04DD-B948-9B5D-B73F5E9F5149}"/>
              </a:ext>
            </a:extLst>
          </p:cNvPr>
          <p:cNvSpPr/>
          <p:nvPr userDrawn="1"/>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US" sz="2333">
              <a:solidFill>
                <a:srgbClr val="000000"/>
              </a:solidFill>
              <a:latin typeface="Avenir-Medium"/>
            </a:endParaRPr>
          </a:p>
        </p:txBody>
      </p:sp>
      <p:sp>
        <p:nvSpPr>
          <p:cNvPr id="8" name="Text Placeholder 4">
            <a:extLst>
              <a:ext uri="{FF2B5EF4-FFF2-40B4-BE49-F238E27FC236}">
                <a16:creationId xmlns:a16="http://schemas.microsoft.com/office/drawing/2014/main" id="{03C8E114-50DC-A647-9B18-5FB6A0027735}"/>
              </a:ext>
            </a:extLst>
          </p:cNvPr>
          <p:cNvSpPr>
            <a:spLocks noGrp="1"/>
          </p:cNvSpPr>
          <p:nvPr>
            <p:ph type="body" sz="quarter" idx="4294967295"/>
          </p:nvPr>
        </p:nvSpPr>
        <p:spPr>
          <a:xfrm>
            <a:off x="-7937" y="0"/>
            <a:ext cx="12199938" cy="1143000"/>
          </a:xfrm>
        </p:spPr>
        <p:txBody>
          <a:bodyPr/>
          <a:lstStyle/>
          <a:p>
            <a:r>
              <a:rPr lang="en-US"/>
              <a:t> </a:t>
            </a:r>
          </a:p>
        </p:txBody>
      </p:sp>
      <p:grpSp>
        <p:nvGrpSpPr>
          <p:cNvPr id="11" name="Group 10">
            <a:extLst>
              <a:ext uri="{FF2B5EF4-FFF2-40B4-BE49-F238E27FC236}">
                <a16:creationId xmlns:a16="http://schemas.microsoft.com/office/drawing/2014/main" id="{DF950904-C9C1-1C46-9320-7C9CCC624D17}"/>
              </a:ext>
            </a:extLst>
          </p:cNvPr>
          <p:cNvGrpSpPr/>
          <p:nvPr userDrawn="1"/>
        </p:nvGrpSpPr>
        <p:grpSpPr>
          <a:xfrm>
            <a:off x="101696" y="1236374"/>
            <a:ext cx="3525423" cy="887317"/>
            <a:chOff x="6086020" y="1333781"/>
            <a:chExt cx="3525423" cy="887317"/>
          </a:xfrm>
        </p:grpSpPr>
        <p:sp>
          <p:nvSpPr>
            <p:cNvPr id="12" name="Text Placeholder 5">
              <a:extLst>
                <a:ext uri="{FF2B5EF4-FFF2-40B4-BE49-F238E27FC236}">
                  <a16:creationId xmlns:a16="http://schemas.microsoft.com/office/drawing/2014/main" id="{0530F4EF-D37E-A24B-A319-B10C7E115219}"/>
                </a:ext>
              </a:extLst>
            </p:cNvPr>
            <p:cNvSpPr txBox="1">
              <a:spLocks/>
            </p:cNvSpPr>
            <p:nvPr/>
          </p:nvSpPr>
          <p:spPr>
            <a:xfrm>
              <a:off x="6086020" y="1532998"/>
              <a:ext cx="3515443" cy="688100"/>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a:ea typeface="Gotham Medium" charset="0"/>
                  <a:cs typeface="Gotham Medium" charset="0"/>
                </a:rPr>
                <a:t>To help us understand client role players, below map 3-4 key decision makers along the two axes: </a:t>
              </a:r>
            </a:p>
          </p:txBody>
        </p:sp>
        <p:sp>
          <p:nvSpPr>
            <p:cNvPr id="13" name="Text Placeholder 5">
              <a:extLst>
                <a:ext uri="{FF2B5EF4-FFF2-40B4-BE49-F238E27FC236}">
                  <a16:creationId xmlns:a16="http://schemas.microsoft.com/office/drawing/2014/main" id="{094E6CE9-5B35-BD45-87F9-21F695E92ED8}"/>
                </a:ext>
              </a:extLst>
            </p:cNvPr>
            <p:cNvSpPr txBox="1">
              <a:spLocks/>
            </p:cNvSpPr>
            <p:nvPr/>
          </p:nvSpPr>
          <p:spPr>
            <a:xfrm>
              <a:off x="6096000" y="1333781"/>
              <a:ext cx="3515443" cy="235939"/>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a:solidFill>
                    <a:schemeClr val="accent1"/>
                  </a:solidFill>
                  <a:ea typeface="Gotham Medium" charset="0"/>
                  <a:cs typeface="Gotham Medium" charset="0"/>
                </a:rPr>
                <a:t>Mapping our Relationships</a:t>
              </a:r>
            </a:p>
          </p:txBody>
        </p:sp>
      </p:grpSp>
      <p:grpSp>
        <p:nvGrpSpPr>
          <p:cNvPr id="17" name="Group 16">
            <a:extLst>
              <a:ext uri="{FF2B5EF4-FFF2-40B4-BE49-F238E27FC236}">
                <a16:creationId xmlns:a16="http://schemas.microsoft.com/office/drawing/2014/main" id="{DCFD66E0-04B6-E141-82FD-7AEB1E07E0B1}"/>
              </a:ext>
            </a:extLst>
          </p:cNvPr>
          <p:cNvGrpSpPr/>
          <p:nvPr userDrawn="1"/>
        </p:nvGrpSpPr>
        <p:grpSpPr>
          <a:xfrm>
            <a:off x="87698" y="2011379"/>
            <a:ext cx="5201112" cy="2789344"/>
            <a:chOff x="-11565" y="2143271"/>
            <a:chExt cx="5201112" cy="2789344"/>
          </a:xfrm>
        </p:grpSpPr>
        <p:grpSp>
          <p:nvGrpSpPr>
            <p:cNvPr id="18" name="Group 17">
              <a:extLst>
                <a:ext uri="{FF2B5EF4-FFF2-40B4-BE49-F238E27FC236}">
                  <a16:creationId xmlns:a16="http://schemas.microsoft.com/office/drawing/2014/main" id="{5AEEA37D-9694-C64A-983B-B6B9997DFBD9}"/>
                </a:ext>
              </a:extLst>
            </p:cNvPr>
            <p:cNvGrpSpPr/>
            <p:nvPr/>
          </p:nvGrpSpPr>
          <p:grpSpPr>
            <a:xfrm>
              <a:off x="1187225" y="2412003"/>
              <a:ext cx="2743200" cy="2134279"/>
              <a:chOff x="824368" y="2412003"/>
              <a:chExt cx="2743200" cy="2134279"/>
            </a:xfrm>
          </p:grpSpPr>
          <p:cxnSp>
            <p:nvCxnSpPr>
              <p:cNvPr id="23" name="Straight Connector 22">
                <a:extLst>
                  <a:ext uri="{FF2B5EF4-FFF2-40B4-BE49-F238E27FC236}">
                    <a16:creationId xmlns:a16="http://schemas.microsoft.com/office/drawing/2014/main" id="{D80B174D-3C82-C84B-9F6E-4637CBE41953}"/>
                  </a:ext>
                </a:extLst>
              </p:cNvPr>
              <p:cNvCxnSpPr>
                <a:cxnSpLocks/>
              </p:cNvCxnSpPr>
              <p:nvPr/>
            </p:nvCxnSpPr>
            <p:spPr>
              <a:xfrm flipH="1">
                <a:off x="2142220" y="2412003"/>
                <a:ext cx="2" cy="21342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13CCC1-B880-FF42-9EDD-02E2E8075A77}"/>
                  </a:ext>
                </a:extLst>
              </p:cNvPr>
              <p:cNvCxnSpPr>
                <a:cxnSpLocks/>
              </p:cNvCxnSpPr>
              <p:nvPr/>
            </p:nvCxnSpPr>
            <p:spPr>
              <a:xfrm flipH="1">
                <a:off x="824368" y="3479142"/>
                <a:ext cx="2743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F1C8A50-D88F-9B40-9FD3-3CB284B9DF7C}"/>
                </a:ext>
              </a:extLst>
            </p:cNvPr>
            <p:cNvSpPr txBox="1"/>
            <p:nvPr/>
          </p:nvSpPr>
          <p:spPr>
            <a:xfrm>
              <a:off x="3883263" y="3354475"/>
              <a:ext cx="1306284" cy="333828"/>
            </a:xfrm>
            <a:prstGeom prst="rect">
              <a:avLst/>
            </a:prstGeom>
            <a:noFill/>
          </p:spPr>
          <p:txBody>
            <a:bodyPr wrap="square" rtlCol="0">
              <a:noAutofit/>
            </a:bodyPr>
            <a:lstStyle/>
            <a:p>
              <a:pPr algn="ctr"/>
              <a:r>
                <a:rPr lang="en-US" sz="900" b="1">
                  <a:solidFill>
                    <a:schemeClr val="accent1"/>
                  </a:solidFill>
                </a:rPr>
                <a:t>Strategic Partnership</a:t>
              </a:r>
            </a:p>
          </p:txBody>
        </p:sp>
        <p:sp>
          <p:nvSpPr>
            <p:cNvPr id="20" name="TextBox 19">
              <a:extLst>
                <a:ext uri="{FF2B5EF4-FFF2-40B4-BE49-F238E27FC236}">
                  <a16:creationId xmlns:a16="http://schemas.microsoft.com/office/drawing/2014/main" id="{58878A68-1F2D-624B-A721-DA334BABF5EB}"/>
                </a:ext>
              </a:extLst>
            </p:cNvPr>
            <p:cNvSpPr txBox="1"/>
            <p:nvPr/>
          </p:nvSpPr>
          <p:spPr>
            <a:xfrm>
              <a:off x="-11565" y="3354475"/>
              <a:ext cx="1306284" cy="333828"/>
            </a:xfrm>
            <a:prstGeom prst="rect">
              <a:avLst/>
            </a:prstGeom>
            <a:noFill/>
          </p:spPr>
          <p:txBody>
            <a:bodyPr wrap="square" rtlCol="0">
              <a:noAutofit/>
            </a:bodyPr>
            <a:lstStyle/>
            <a:p>
              <a:pPr algn="ctr"/>
              <a:r>
                <a:rPr lang="en-US" sz="900" b="1">
                  <a:solidFill>
                    <a:schemeClr val="accent1"/>
                  </a:solidFill>
                </a:rPr>
                <a:t>Vendor Relationship</a:t>
              </a:r>
            </a:p>
          </p:txBody>
        </p:sp>
        <p:sp>
          <p:nvSpPr>
            <p:cNvPr id="21" name="TextBox 20">
              <a:extLst>
                <a:ext uri="{FF2B5EF4-FFF2-40B4-BE49-F238E27FC236}">
                  <a16:creationId xmlns:a16="http://schemas.microsoft.com/office/drawing/2014/main" id="{9E621DDD-AFDE-944B-8353-23F8093109EF}"/>
                </a:ext>
              </a:extLst>
            </p:cNvPr>
            <p:cNvSpPr txBox="1"/>
            <p:nvPr/>
          </p:nvSpPr>
          <p:spPr>
            <a:xfrm>
              <a:off x="1617490" y="2143271"/>
              <a:ext cx="1775174" cy="357189"/>
            </a:xfrm>
            <a:prstGeom prst="rect">
              <a:avLst/>
            </a:prstGeom>
            <a:noFill/>
          </p:spPr>
          <p:txBody>
            <a:bodyPr wrap="square" rtlCol="0">
              <a:noAutofit/>
            </a:bodyPr>
            <a:lstStyle/>
            <a:p>
              <a:pPr algn="ctr"/>
              <a:r>
                <a:rPr lang="en-US" sz="900" b="1">
                  <a:solidFill>
                    <a:schemeClr val="accent1"/>
                  </a:solidFill>
                </a:rPr>
                <a:t>C-Suite Client Relationship</a:t>
              </a:r>
            </a:p>
          </p:txBody>
        </p:sp>
        <p:sp>
          <p:nvSpPr>
            <p:cNvPr id="22" name="TextBox 21">
              <a:extLst>
                <a:ext uri="{FF2B5EF4-FFF2-40B4-BE49-F238E27FC236}">
                  <a16:creationId xmlns:a16="http://schemas.microsoft.com/office/drawing/2014/main" id="{A0F1A1D2-4BBE-3948-8DAB-484BC8952DB1}"/>
                </a:ext>
              </a:extLst>
            </p:cNvPr>
            <p:cNvSpPr txBox="1"/>
            <p:nvPr/>
          </p:nvSpPr>
          <p:spPr>
            <a:xfrm>
              <a:off x="1492278" y="4575426"/>
              <a:ext cx="2025598" cy="357189"/>
            </a:xfrm>
            <a:prstGeom prst="rect">
              <a:avLst/>
            </a:prstGeom>
            <a:noFill/>
          </p:spPr>
          <p:txBody>
            <a:bodyPr wrap="square" rtlCol="0">
              <a:noAutofit/>
            </a:bodyPr>
            <a:lstStyle/>
            <a:p>
              <a:pPr algn="ctr"/>
              <a:r>
                <a:rPr lang="en-US" sz="900" b="1">
                  <a:solidFill>
                    <a:schemeClr val="accent1"/>
                  </a:solidFill>
                </a:rPr>
                <a:t>Jr. – Mid-level Client Relationship</a:t>
              </a:r>
            </a:p>
          </p:txBody>
        </p:sp>
      </p:grpSp>
      <p:grpSp>
        <p:nvGrpSpPr>
          <p:cNvPr id="25" name="Group 24">
            <a:extLst>
              <a:ext uri="{FF2B5EF4-FFF2-40B4-BE49-F238E27FC236}">
                <a16:creationId xmlns:a16="http://schemas.microsoft.com/office/drawing/2014/main" id="{6EE4A710-E769-1447-8EAA-7035F0BDF96E}"/>
              </a:ext>
            </a:extLst>
          </p:cNvPr>
          <p:cNvGrpSpPr/>
          <p:nvPr userDrawn="1"/>
        </p:nvGrpSpPr>
        <p:grpSpPr>
          <a:xfrm>
            <a:off x="5764990" y="1236374"/>
            <a:ext cx="5408190" cy="598277"/>
            <a:chOff x="6096000" y="1333781"/>
            <a:chExt cx="5408190" cy="598277"/>
          </a:xfrm>
        </p:grpSpPr>
        <p:sp>
          <p:nvSpPr>
            <p:cNvPr id="26" name="Text Placeholder 5">
              <a:extLst>
                <a:ext uri="{FF2B5EF4-FFF2-40B4-BE49-F238E27FC236}">
                  <a16:creationId xmlns:a16="http://schemas.microsoft.com/office/drawing/2014/main" id="{379F66F0-98B5-154E-8DD8-E98825504E47}"/>
                </a:ext>
              </a:extLst>
            </p:cNvPr>
            <p:cNvSpPr txBox="1">
              <a:spLocks/>
            </p:cNvSpPr>
            <p:nvPr/>
          </p:nvSpPr>
          <p:spPr>
            <a:xfrm>
              <a:off x="6096000" y="1565475"/>
              <a:ext cx="5408190" cy="366583"/>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a:ea typeface="Gotham Medium" charset="0"/>
                  <a:cs typeface="Gotham Medium" charset="0"/>
                </a:rPr>
                <a:t>Is this an account worth investing in? Below, use the matrix to plot specific steps your team can take to introduce new ideas/concepts/capabilities to your client. Ideas may include a value-add SparkLabs session, market analysis and research, and/or audit of current efforts. </a:t>
              </a:r>
            </a:p>
          </p:txBody>
        </p:sp>
        <p:sp>
          <p:nvSpPr>
            <p:cNvPr id="27" name="Text Placeholder 5">
              <a:extLst>
                <a:ext uri="{FF2B5EF4-FFF2-40B4-BE49-F238E27FC236}">
                  <a16:creationId xmlns:a16="http://schemas.microsoft.com/office/drawing/2014/main" id="{E98242AD-E927-A142-81B6-55E1A117FF41}"/>
                </a:ext>
              </a:extLst>
            </p:cNvPr>
            <p:cNvSpPr txBox="1">
              <a:spLocks/>
            </p:cNvSpPr>
            <p:nvPr/>
          </p:nvSpPr>
          <p:spPr>
            <a:xfrm>
              <a:off x="6096000" y="1333781"/>
              <a:ext cx="3515443" cy="235939"/>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a:solidFill>
                    <a:schemeClr val="accent1"/>
                  </a:solidFill>
                  <a:ea typeface="Gotham Medium" charset="0"/>
                  <a:cs typeface="Gotham Medium" charset="0"/>
                </a:rPr>
                <a:t>Making Account Growth Actionable</a:t>
              </a:r>
            </a:p>
          </p:txBody>
        </p:sp>
      </p:grpSp>
      <p:sp>
        <p:nvSpPr>
          <p:cNvPr id="32" name="TextBox 31">
            <a:extLst>
              <a:ext uri="{FF2B5EF4-FFF2-40B4-BE49-F238E27FC236}">
                <a16:creationId xmlns:a16="http://schemas.microsoft.com/office/drawing/2014/main" id="{E5ECE2A9-4B6C-F943-B006-6B41F47B9DE6}"/>
              </a:ext>
            </a:extLst>
          </p:cNvPr>
          <p:cNvSpPr txBox="1"/>
          <p:nvPr userDrawn="1"/>
        </p:nvSpPr>
        <p:spPr>
          <a:xfrm>
            <a:off x="6287261" y="2238233"/>
            <a:ext cx="2310033" cy="205481"/>
          </a:xfrm>
          <a:prstGeom prst="rect">
            <a:avLst/>
          </a:prstGeom>
          <a:noFill/>
        </p:spPr>
        <p:txBody>
          <a:bodyPr wrap="square" rtlCol="0">
            <a:noAutofit/>
          </a:bodyPr>
          <a:lstStyle/>
          <a:p>
            <a:pPr algn="ctr"/>
            <a:r>
              <a:rPr lang="en-US" sz="1200" b="1"/>
              <a:t>Steps to Sell-in the Idea</a:t>
            </a:r>
          </a:p>
        </p:txBody>
      </p:sp>
      <p:sp>
        <p:nvSpPr>
          <p:cNvPr id="33" name="TextBox 32">
            <a:extLst>
              <a:ext uri="{FF2B5EF4-FFF2-40B4-BE49-F238E27FC236}">
                <a16:creationId xmlns:a16="http://schemas.microsoft.com/office/drawing/2014/main" id="{736D003D-FEFF-FA44-9821-8BF7466D9610}"/>
              </a:ext>
            </a:extLst>
          </p:cNvPr>
          <p:cNvSpPr txBox="1"/>
          <p:nvPr userDrawn="1"/>
        </p:nvSpPr>
        <p:spPr>
          <a:xfrm>
            <a:off x="8863154" y="2238232"/>
            <a:ext cx="2310033" cy="205481"/>
          </a:xfrm>
          <a:prstGeom prst="rect">
            <a:avLst/>
          </a:prstGeom>
          <a:noFill/>
        </p:spPr>
        <p:txBody>
          <a:bodyPr wrap="square" rtlCol="0">
            <a:noAutofit/>
          </a:bodyPr>
          <a:lstStyle/>
          <a:p>
            <a:pPr algn="ctr"/>
            <a:r>
              <a:rPr lang="en-US" sz="1200" b="1"/>
              <a:t>Owner /  Person Accountable</a:t>
            </a:r>
          </a:p>
        </p:txBody>
      </p:sp>
      <p:sp>
        <p:nvSpPr>
          <p:cNvPr id="36" name="TextBox 35">
            <a:extLst>
              <a:ext uri="{FF2B5EF4-FFF2-40B4-BE49-F238E27FC236}">
                <a16:creationId xmlns:a16="http://schemas.microsoft.com/office/drawing/2014/main" id="{A190B1AE-433A-3A46-A079-70466E55E035}"/>
              </a:ext>
            </a:extLst>
          </p:cNvPr>
          <p:cNvSpPr txBox="1"/>
          <p:nvPr/>
        </p:nvSpPr>
        <p:spPr>
          <a:xfrm>
            <a:off x="5764990" y="2577729"/>
            <a:ext cx="291313" cy="357190"/>
          </a:xfrm>
          <a:prstGeom prst="rect">
            <a:avLst/>
          </a:prstGeom>
          <a:noFill/>
        </p:spPr>
        <p:txBody>
          <a:bodyPr wrap="square" rtlCol="0">
            <a:noAutofit/>
          </a:bodyPr>
          <a:lstStyle/>
          <a:p>
            <a:r>
              <a:rPr lang="en-US">
                <a:solidFill>
                  <a:schemeClr val="accent1"/>
                </a:solidFill>
              </a:rPr>
              <a:t>1</a:t>
            </a:r>
          </a:p>
        </p:txBody>
      </p:sp>
      <p:sp>
        <p:nvSpPr>
          <p:cNvPr id="39" name="TextBox 38">
            <a:extLst>
              <a:ext uri="{FF2B5EF4-FFF2-40B4-BE49-F238E27FC236}">
                <a16:creationId xmlns:a16="http://schemas.microsoft.com/office/drawing/2014/main" id="{BD621494-3BEA-9441-9D1F-CF3B626C0282}"/>
              </a:ext>
            </a:extLst>
          </p:cNvPr>
          <p:cNvSpPr txBox="1"/>
          <p:nvPr/>
        </p:nvSpPr>
        <p:spPr>
          <a:xfrm>
            <a:off x="5764990" y="3282892"/>
            <a:ext cx="291313" cy="357190"/>
          </a:xfrm>
          <a:prstGeom prst="rect">
            <a:avLst/>
          </a:prstGeom>
          <a:noFill/>
        </p:spPr>
        <p:txBody>
          <a:bodyPr wrap="square" rtlCol="0">
            <a:noAutofit/>
          </a:bodyPr>
          <a:lstStyle/>
          <a:p>
            <a:r>
              <a:rPr lang="en-US">
                <a:solidFill>
                  <a:schemeClr val="accent1"/>
                </a:solidFill>
              </a:rPr>
              <a:t>2</a:t>
            </a:r>
          </a:p>
        </p:txBody>
      </p:sp>
      <p:sp>
        <p:nvSpPr>
          <p:cNvPr id="42" name="TextBox 41">
            <a:extLst>
              <a:ext uri="{FF2B5EF4-FFF2-40B4-BE49-F238E27FC236}">
                <a16:creationId xmlns:a16="http://schemas.microsoft.com/office/drawing/2014/main" id="{04D764AA-B39E-E449-8D5B-78098BF92391}"/>
              </a:ext>
            </a:extLst>
          </p:cNvPr>
          <p:cNvSpPr txBox="1"/>
          <p:nvPr/>
        </p:nvSpPr>
        <p:spPr>
          <a:xfrm>
            <a:off x="5764990" y="3988055"/>
            <a:ext cx="291313" cy="357190"/>
          </a:xfrm>
          <a:prstGeom prst="rect">
            <a:avLst/>
          </a:prstGeom>
          <a:noFill/>
        </p:spPr>
        <p:txBody>
          <a:bodyPr wrap="square" rtlCol="0">
            <a:noAutofit/>
          </a:bodyPr>
          <a:lstStyle/>
          <a:p>
            <a:r>
              <a:rPr lang="en-US">
                <a:solidFill>
                  <a:schemeClr val="accent1"/>
                </a:solidFill>
              </a:rPr>
              <a:t>3</a:t>
            </a:r>
          </a:p>
        </p:txBody>
      </p:sp>
      <p:cxnSp>
        <p:nvCxnSpPr>
          <p:cNvPr id="44" name="Straight Connector 43">
            <a:extLst>
              <a:ext uri="{FF2B5EF4-FFF2-40B4-BE49-F238E27FC236}">
                <a16:creationId xmlns:a16="http://schemas.microsoft.com/office/drawing/2014/main" id="{0872D49E-CDB5-6F47-9ACE-31DFE06228C2}"/>
              </a:ext>
            </a:extLst>
          </p:cNvPr>
          <p:cNvCxnSpPr>
            <a:cxnSpLocks/>
          </p:cNvCxnSpPr>
          <p:nvPr userDrawn="1"/>
        </p:nvCxnSpPr>
        <p:spPr>
          <a:xfrm>
            <a:off x="5429756" y="1481667"/>
            <a:ext cx="0" cy="3040457"/>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C56B7BF-83E5-024D-AE3B-C66462804C91}"/>
              </a:ext>
            </a:extLst>
          </p:cNvPr>
          <p:cNvCxnSpPr>
            <a:cxnSpLocks/>
          </p:cNvCxnSpPr>
          <p:nvPr userDrawn="1"/>
        </p:nvCxnSpPr>
        <p:spPr>
          <a:xfrm>
            <a:off x="176676" y="4734480"/>
            <a:ext cx="11838648" cy="0"/>
          </a:xfrm>
          <a:prstGeom prst="line">
            <a:avLst/>
          </a:prstGeom>
          <a:ln>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Text Placeholder 5">
            <a:extLst>
              <a:ext uri="{FF2B5EF4-FFF2-40B4-BE49-F238E27FC236}">
                <a16:creationId xmlns:a16="http://schemas.microsoft.com/office/drawing/2014/main" id="{59D06E6D-ADC5-4F4A-8424-2F203270450A}"/>
              </a:ext>
            </a:extLst>
          </p:cNvPr>
          <p:cNvSpPr txBox="1">
            <a:spLocks/>
          </p:cNvSpPr>
          <p:nvPr userDrawn="1"/>
        </p:nvSpPr>
        <p:spPr>
          <a:xfrm>
            <a:off x="111676" y="4815837"/>
            <a:ext cx="3515443" cy="235939"/>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a:solidFill>
                  <a:schemeClr val="accent1"/>
                </a:solidFill>
                <a:ea typeface="Gotham Medium" charset="0"/>
                <a:cs typeface="Gotham Medium" charset="0"/>
              </a:rPr>
              <a:t>Looking to adjacent opportunities</a:t>
            </a:r>
          </a:p>
        </p:txBody>
      </p:sp>
      <p:sp>
        <p:nvSpPr>
          <p:cNvPr id="37" name="Text Placeholder 5">
            <a:extLst>
              <a:ext uri="{FF2B5EF4-FFF2-40B4-BE49-F238E27FC236}">
                <a16:creationId xmlns:a16="http://schemas.microsoft.com/office/drawing/2014/main" id="{88DF9FC8-F4AD-4A45-ACAA-F578C1FF04D4}"/>
              </a:ext>
            </a:extLst>
          </p:cNvPr>
          <p:cNvSpPr txBox="1">
            <a:spLocks/>
          </p:cNvSpPr>
          <p:nvPr userDrawn="1"/>
        </p:nvSpPr>
        <p:spPr>
          <a:xfrm>
            <a:off x="111676" y="4994884"/>
            <a:ext cx="7469531" cy="286662"/>
          </a:xfrm>
          <a:prstGeom prst="rect">
            <a:avLst/>
          </a:prstGeom>
        </p:spPr>
        <p:txBody>
          <a:bodyPr/>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i="1">
                <a:ea typeface="Gotham Medium" charset="0"/>
                <a:cs typeface="Gotham Medium" charset="0"/>
              </a:rPr>
              <a:t>What capabilities / relationships can we leverage from our existing work to new logos / accounts: </a:t>
            </a:r>
          </a:p>
        </p:txBody>
      </p:sp>
    </p:spTree>
    <p:extLst>
      <p:ext uri="{BB962C8B-B14F-4D97-AF65-F5344CB8AC3E}">
        <p14:creationId xmlns:p14="http://schemas.microsoft.com/office/powerpoint/2010/main" val="71997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1/3 Blk L">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3238500" cy="5169243"/>
          </a:xfrm>
        </p:spPr>
        <p:txBody>
          <a:bodyPr anchor="t">
            <a:noAutofit/>
          </a:bodyPr>
          <a:lstStyle>
            <a:lvl1pPr>
              <a:defRPr sz="4000">
                <a:solidFill>
                  <a:srgbClr val="FFFFFF"/>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47625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438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1/4 Blk L">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2286000" cy="5169243"/>
          </a:xfrm>
        </p:spPr>
        <p:txBody>
          <a:bodyPr anchor="t">
            <a:noAutofit/>
          </a:bodyPr>
          <a:lstStyle>
            <a:lvl1pPr>
              <a:defRPr sz="4000">
                <a:solidFill>
                  <a:srgbClr val="FFFFFF"/>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38100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551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Numbers">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1"/>
            <a:ext cx="3238500" cy="2095500"/>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762000" y="3057483"/>
            <a:ext cx="3238500" cy="3119480"/>
          </a:xfrm>
        </p:spPr>
        <p:txBody>
          <a:bodyPr>
            <a:noAutofit/>
          </a:bodyPr>
          <a:lstStyle>
            <a:lvl1pPr marL="0" indent="0">
              <a:lnSpc>
                <a:spcPct val="125000"/>
              </a:lnSpc>
              <a:spcBef>
                <a:spcPts val="0"/>
              </a:spcBef>
              <a:buNone/>
              <a:defRPr sz="2000"/>
            </a:lvl1pPr>
            <a:lvl2pPr marL="228582" indent="0">
              <a:lnSpc>
                <a:spcPct val="125000"/>
              </a:lnSpc>
              <a:spcBef>
                <a:spcPts val="0"/>
              </a:spcBef>
              <a:buNone/>
              <a:defRPr sz="2000"/>
            </a:lvl2pPr>
            <a:lvl3pPr marL="457163" indent="0">
              <a:lnSpc>
                <a:spcPct val="125000"/>
              </a:lnSpc>
              <a:spcBef>
                <a:spcPts val="0"/>
              </a:spcBef>
              <a:buNone/>
              <a:defRPr sz="2000"/>
            </a:lvl3pPr>
            <a:lvl4pPr marL="685746" indent="0">
              <a:lnSpc>
                <a:spcPct val="125000"/>
              </a:lnSpc>
              <a:spcBef>
                <a:spcPts val="0"/>
              </a:spcBef>
              <a:buNone/>
              <a:defRPr sz="2000"/>
            </a:lvl4pPr>
            <a:lvl5pPr marL="914327" indent="0">
              <a:lnSpc>
                <a:spcPct val="125000"/>
              </a:lnSpc>
              <a:spcBef>
                <a:spcPts val="0"/>
              </a:spcBef>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4762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16"/>
          <p:cNvSpPr>
            <a:spLocks noGrp="1"/>
          </p:cNvSpPr>
          <p:nvPr>
            <p:ph type="body" sz="quarter" idx="13"/>
          </p:nvPr>
        </p:nvSpPr>
        <p:spPr>
          <a:xfrm>
            <a:off x="5924437" y="762002"/>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2" name="Text Placeholder 16"/>
          <p:cNvSpPr>
            <a:spLocks noGrp="1"/>
          </p:cNvSpPr>
          <p:nvPr>
            <p:ph type="body" sz="quarter" idx="17"/>
          </p:nvPr>
        </p:nvSpPr>
        <p:spPr>
          <a:xfrm>
            <a:off x="5924437" y="1675469"/>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3" name="Text Placeholder 16"/>
          <p:cNvSpPr>
            <a:spLocks noGrp="1"/>
          </p:cNvSpPr>
          <p:nvPr>
            <p:ph type="body" sz="quarter" idx="18"/>
          </p:nvPr>
        </p:nvSpPr>
        <p:spPr>
          <a:xfrm>
            <a:off x="5924437" y="2588937"/>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4" name="Text Placeholder 16"/>
          <p:cNvSpPr>
            <a:spLocks noGrp="1"/>
          </p:cNvSpPr>
          <p:nvPr>
            <p:ph type="body" sz="quarter" idx="19"/>
          </p:nvPr>
        </p:nvSpPr>
        <p:spPr>
          <a:xfrm>
            <a:off x="5924437" y="3502404"/>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5" name="Text Placeholder 16"/>
          <p:cNvSpPr>
            <a:spLocks noGrp="1"/>
          </p:cNvSpPr>
          <p:nvPr>
            <p:ph type="body" sz="quarter" idx="20"/>
          </p:nvPr>
        </p:nvSpPr>
        <p:spPr>
          <a:xfrm>
            <a:off x="5924437" y="4415872"/>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6" name="Text Placeholder 16"/>
          <p:cNvSpPr>
            <a:spLocks noGrp="1"/>
          </p:cNvSpPr>
          <p:nvPr>
            <p:ph type="body" sz="quarter" idx="21" hasCustomPrompt="1"/>
          </p:nvPr>
        </p:nvSpPr>
        <p:spPr>
          <a:xfrm>
            <a:off x="4990908" y="5457799"/>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
        <p:nvSpPr>
          <p:cNvPr id="27" name="Text Placeholder 16"/>
          <p:cNvSpPr>
            <a:spLocks noGrp="1"/>
          </p:cNvSpPr>
          <p:nvPr>
            <p:ph type="body" sz="quarter" idx="22"/>
          </p:nvPr>
        </p:nvSpPr>
        <p:spPr>
          <a:xfrm>
            <a:off x="5924437" y="5456337"/>
            <a:ext cx="5410200" cy="648769"/>
          </a:xfrm>
        </p:spPr>
        <p:txBody>
          <a:bodyPr anchor="ctr">
            <a:normAutofit/>
          </a:bodyPr>
          <a:lstStyle>
            <a:lvl1pPr marL="0" indent="0">
              <a:spcBef>
                <a:spcPts val="0"/>
              </a:spcBef>
              <a:buNone/>
              <a:defRPr sz="1167">
                <a:solidFill>
                  <a:schemeClr val="tx1">
                    <a:lumMod val="75000"/>
                    <a:lumOff val="25000"/>
                  </a:schemeClr>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Click to edit Master text styles</a:t>
            </a:r>
          </a:p>
        </p:txBody>
      </p:sp>
      <p:sp>
        <p:nvSpPr>
          <p:cNvPr id="28" name="Text Placeholder 16"/>
          <p:cNvSpPr>
            <a:spLocks noGrp="1"/>
          </p:cNvSpPr>
          <p:nvPr>
            <p:ph type="body" sz="quarter" idx="23" hasCustomPrompt="1"/>
          </p:nvPr>
        </p:nvSpPr>
        <p:spPr>
          <a:xfrm>
            <a:off x="4990908" y="4430339"/>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
        <p:nvSpPr>
          <p:cNvPr id="29" name="Text Placeholder 16"/>
          <p:cNvSpPr>
            <a:spLocks noGrp="1"/>
          </p:cNvSpPr>
          <p:nvPr>
            <p:ph type="body" sz="quarter" idx="24" hasCustomPrompt="1"/>
          </p:nvPr>
        </p:nvSpPr>
        <p:spPr>
          <a:xfrm>
            <a:off x="4990908" y="3502404"/>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
        <p:nvSpPr>
          <p:cNvPr id="30" name="Text Placeholder 16"/>
          <p:cNvSpPr>
            <a:spLocks noGrp="1"/>
          </p:cNvSpPr>
          <p:nvPr>
            <p:ph type="body" sz="quarter" idx="25" hasCustomPrompt="1"/>
          </p:nvPr>
        </p:nvSpPr>
        <p:spPr>
          <a:xfrm>
            <a:off x="4990908" y="2585712"/>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
        <p:nvSpPr>
          <p:cNvPr id="31" name="Text Placeholder 16"/>
          <p:cNvSpPr>
            <a:spLocks noGrp="1"/>
          </p:cNvSpPr>
          <p:nvPr>
            <p:ph type="body" sz="quarter" idx="26" hasCustomPrompt="1"/>
          </p:nvPr>
        </p:nvSpPr>
        <p:spPr>
          <a:xfrm>
            <a:off x="4990908" y="1680832"/>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
        <p:nvSpPr>
          <p:cNvPr id="32" name="Text Placeholder 16"/>
          <p:cNvSpPr>
            <a:spLocks noGrp="1"/>
          </p:cNvSpPr>
          <p:nvPr>
            <p:ph type="body" sz="quarter" idx="27" hasCustomPrompt="1"/>
          </p:nvPr>
        </p:nvSpPr>
        <p:spPr>
          <a:xfrm>
            <a:off x="4990908" y="764652"/>
            <a:ext cx="727208" cy="648769"/>
          </a:xfrm>
        </p:spPr>
        <p:txBody>
          <a:bodyPr anchor="ctr">
            <a:normAutofit/>
          </a:bodyPr>
          <a:lstStyle>
            <a:lvl1pPr marL="0" indent="0" algn="r">
              <a:spcBef>
                <a:spcPts val="0"/>
              </a:spcBef>
              <a:buNone/>
              <a:defRPr sz="3333" b="1">
                <a:solidFill>
                  <a:schemeClr val="tx2"/>
                </a:solidFill>
                <a:latin typeface="+mn-lt"/>
              </a:defRPr>
            </a:lvl1pPr>
            <a:lvl2pPr marL="380970" indent="0">
              <a:buNone/>
              <a:defRPr/>
            </a:lvl2pPr>
            <a:lvl3pPr marL="761940" indent="0">
              <a:buNone/>
              <a:defRPr/>
            </a:lvl3pPr>
            <a:lvl4pPr marL="1142908" indent="0">
              <a:buNone/>
              <a:defRPr/>
            </a:lvl4pPr>
            <a:lvl5pPr marL="1523878" indent="0">
              <a:buNone/>
              <a:defRPr/>
            </a:lvl5pPr>
          </a:lstStyle>
          <a:p>
            <a:pPr lvl="0"/>
            <a:r>
              <a:rPr lang="en-US"/>
              <a:t>#</a:t>
            </a:r>
          </a:p>
        </p:txBody>
      </p:sp>
    </p:spTree>
    <p:extLst>
      <p:ext uri="{BB962C8B-B14F-4D97-AF65-F5344CB8AC3E}">
        <p14:creationId xmlns:p14="http://schemas.microsoft.com/office/powerpoint/2010/main" val="3395223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Bullet 1/3 R">
    <p:spTree>
      <p:nvGrpSpPr>
        <p:cNvPr id="1" name=""/>
        <p:cNvGrpSpPr/>
        <p:nvPr/>
      </p:nvGrpSpPr>
      <p:grpSpPr>
        <a:xfrm>
          <a:off x="0" y="0"/>
          <a:ext cx="0" cy="0"/>
          <a:chOff x="0" y="0"/>
          <a:chExt cx="0" cy="0"/>
        </a:xfrm>
      </p:grpSpPr>
      <p:cxnSp>
        <p:nvCxnSpPr>
          <p:cNvPr id="8" name="Straight Connector 7"/>
          <p:cNvCxnSpPr/>
          <p:nvPr userDrawn="1"/>
        </p:nvCxnSpPr>
        <p:spPr>
          <a:xfrm>
            <a:off x="7429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191501" y="762000"/>
            <a:ext cx="3253441"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787323" y="762000"/>
            <a:ext cx="5880179" cy="5414963"/>
          </a:xfrm>
        </p:spPr>
        <p:txBody>
          <a:bodyPr>
            <a:noAutofit/>
          </a:bodyPr>
          <a:lstStyle>
            <a:lvl1pPr>
              <a:lnSpc>
                <a:spcPct val="125000"/>
              </a:lnSpc>
              <a:defRPr sz="2667"/>
            </a:lvl1pPr>
            <a:lvl2pPr>
              <a:lnSpc>
                <a:spcPct val="125000"/>
              </a:lnSpc>
              <a:defRPr sz="2667"/>
            </a:lvl2pPr>
            <a:lvl3pPr>
              <a:lnSpc>
                <a:spcPct val="125000"/>
              </a:lnSpc>
              <a:defRPr sz="2667"/>
            </a:lvl3pPr>
            <a:lvl4pPr>
              <a:lnSpc>
                <a:spcPct val="125000"/>
              </a:lnSpc>
              <a:defRPr sz="2667"/>
            </a:lvl4pPr>
            <a:lvl5pPr>
              <a:lnSpc>
                <a:spcPct val="125000"/>
              </a:lnSpc>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717333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Bullet 1/3 Blk R">
    <p:spTree>
      <p:nvGrpSpPr>
        <p:cNvPr id="1" name=""/>
        <p:cNvGrpSpPr/>
        <p:nvPr/>
      </p:nvGrpSpPr>
      <p:grpSpPr>
        <a:xfrm>
          <a:off x="0" y="0"/>
          <a:ext cx="0" cy="0"/>
          <a:chOff x="0" y="0"/>
          <a:chExt cx="0" cy="0"/>
        </a:xfrm>
      </p:grpSpPr>
      <p:sp>
        <p:nvSpPr>
          <p:cNvPr id="9" name="Rectangle 8"/>
          <p:cNvSpPr/>
          <p:nvPr userDrawn="1"/>
        </p:nvSpPr>
        <p:spPr bwMode="hidden">
          <a:xfrm>
            <a:off x="0" y="0"/>
            <a:ext cx="12192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8191501" y="762000"/>
            <a:ext cx="3253441" cy="5169243"/>
          </a:xfrm>
        </p:spPr>
        <p:txBody>
          <a:bodyPr anchor="t">
            <a:noAutofit/>
          </a:bodyPr>
          <a:lstStyle>
            <a:lvl1pPr>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1" y="762000"/>
            <a:ext cx="5880179" cy="5414963"/>
          </a:xfrm>
        </p:spPr>
        <p:txBody>
          <a:bodyPr>
            <a:noAutofit/>
          </a:bodyPr>
          <a:lstStyle>
            <a:lvl1pPr>
              <a:lnSpc>
                <a:spcPct val="125000"/>
              </a:lnSpc>
              <a:defRPr sz="2667">
                <a:solidFill>
                  <a:schemeClr val="bg1"/>
                </a:solidFill>
              </a:defRPr>
            </a:lvl1pPr>
            <a:lvl2pPr>
              <a:lnSpc>
                <a:spcPct val="125000"/>
              </a:lnSpc>
              <a:defRPr sz="2667">
                <a:solidFill>
                  <a:schemeClr val="bg1"/>
                </a:solidFill>
              </a:defRPr>
            </a:lvl2pPr>
            <a:lvl3pPr>
              <a:lnSpc>
                <a:spcPct val="125000"/>
              </a:lnSpc>
              <a:defRPr sz="2667">
                <a:solidFill>
                  <a:schemeClr val="bg1"/>
                </a:solidFill>
              </a:defRPr>
            </a:lvl3pPr>
            <a:lvl4pPr>
              <a:lnSpc>
                <a:spcPct val="125000"/>
              </a:lnSpc>
              <a:defRPr sz="2667">
                <a:solidFill>
                  <a:schemeClr val="bg1"/>
                </a:solidFill>
              </a:defRPr>
            </a:lvl4pPr>
            <a:lvl5pPr>
              <a:lnSpc>
                <a:spcPct val="125000"/>
              </a:lnSpc>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74295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449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Text 1/3 R">
    <p:spTree>
      <p:nvGrpSpPr>
        <p:cNvPr id="1" name=""/>
        <p:cNvGrpSpPr/>
        <p:nvPr/>
      </p:nvGrpSpPr>
      <p:grpSpPr>
        <a:xfrm>
          <a:off x="0" y="0"/>
          <a:ext cx="0" cy="0"/>
          <a:chOff x="0" y="0"/>
          <a:chExt cx="0" cy="0"/>
        </a:xfrm>
      </p:grpSpPr>
      <p:sp>
        <p:nvSpPr>
          <p:cNvPr id="2" name="Title 1"/>
          <p:cNvSpPr>
            <a:spLocks noGrp="1"/>
          </p:cNvSpPr>
          <p:nvPr>
            <p:ph type="title"/>
          </p:nvPr>
        </p:nvSpPr>
        <p:spPr>
          <a:xfrm>
            <a:off x="8191501" y="762000"/>
            <a:ext cx="3238501"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769471" y="762000"/>
            <a:ext cx="6019800" cy="5414963"/>
          </a:xfrm>
        </p:spPr>
        <p:txBody>
          <a:bodyPr>
            <a:noAutofit/>
          </a:bodyPr>
          <a:lstStyle>
            <a:lvl1pPr marL="0" indent="0">
              <a:lnSpc>
                <a:spcPct val="125000"/>
              </a:lnSpc>
              <a:spcBef>
                <a:spcPts val="0"/>
              </a:spcBef>
              <a:buNone/>
              <a:defRPr sz="2667"/>
            </a:lvl1pPr>
            <a:lvl2pPr marL="228582" indent="0">
              <a:lnSpc>
                <a:spcPct val="125000"/>
              </a:lnSpc>
              <a:spcBef>
                <a:spcPts val="0"/>
              </a:spcBef>
              <a:buNone/>
              <a:defRPr sz="2667"/>
            </a:lvl2pPr>
            <a:lvl3pPr marL="457163" indent="0">
              <a:lnSpc>
                <a:spcPct val="125000"/>
              </a:lnSpc>
              <a:spcBef>
                <a:spcPts val="0"/>
              </a:spcBef>
              <a:buNone/>
              <a:defRPr sz="2667"/>
            </a:lvl3pPr>
            <a:lvl4pPr marL="685746" indent="0">
              <a:lnSpc>
                <a:spcPct val="125000"/>
              </a:lnSpc>
              <a:spcBef>
                <a:spcPts val="0"/>
              </a:spcBef>
              <a:buNone/>
              <a:defRPr sz="2667"/>
            </a:lvl4pPr>
            <a:lvl5pPr marL="914327" indent="0">
              <a:lnSpc>
                <a:spcPct val="125000"/>
              </a:lnSpc>
              <a:spcBef>
                <a:spcPts val="0"/>
              </a:spcBef>
              <a:buNone/>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7429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514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Text 1/3 Blk R">
    <p:spTree>
      <p:nvGrpSpPr>
        <p:cNvPr id="1" name=""/>
        <p:cNvGrpSpPr/>
        <p:nvPr/>
      </p:nvGrpSpPr>
      <p:grpSpPr>
        <a:xfrm>
          <a:off x="0" y="0"/>
          <a:ext cx="0" cy="0"/>
          <a:chOff x="0" y="0"/>
          <a:chExt cx="0" cy="0"/>
        </a:xfrm>
      </p:grpSpPr>
      <p:sp>
        <p:nvSpPr>
          <p:cNvPr id="9" name="Rectangle 8"/>
          <p:cNvSpPr/>
          <p:nvPr userDrawn="1"/>
        </p:nvSpPr>
        <p:spPr bwMode="hidden">
          <a:xfrm>
            <a:off x="0" y="0"/>
            <a:ext cx="12192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8191501" y="762000"/>
            <a:ext cx="3238501" cy="5169243"/>
          </a:xfrm>
        </p:spPr>
        <p:txBody>
          <a:bodyPr anchor="t">
            <a:noAutofit/>
          </a:bodyPr>
          <a:lstStyle>
            <a:lvl1pPr>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9471" y="762000"/>
            <a:ext cx="6019800" cy="5414963"/>
          </a:xfrm>
        </p:spPr>
        <p:txBody>
          <a:bodyPr>
            <a:noAutofit/>
          </a:bodyPr>
          <a:lstStyle>
            <a:lvl1pPr marL="0" indent="0">
              <a:lnSpc>
                <a:spcPct val="125000"/>
              </a:lnSpc>
              <a:spcBef>
                <a:spcPts val="0"/>
              </a:spcBef>
              <a:buNone/>
              <a:defRPr sz="2667">
                <a:solidFill>
                  <a:schemeClr val="bg1"/>
                </a:solidFill>
              </a:defRPr>
            </a:lvl1pPr>
            <a:lvl2pPr marL="228582" indent="0">
              <a:lnSpc>
                <a:spcPct val="125000"/>
              </a:lnSpc>
              <a:spcBef>
                <a:spcPts val="0"/>
              </a:spcBef>
              <a:buNone/>
              <a:defRPr sz="2667">
                <a:solidFill>
                  <a:schemeClr val="bg1"/>
                </a:solidFill>
              </a:defRPr>
            </a:lvl2pPr>
            <a:lvl3pPr marL="457163" indent="0">
              <a:lnSpc>
                <a:spcPct val="125000"/>
              </a:lnSpc>
              <a:spcBef>
                <a:spcPts val="0"/>
              </a:spcBef>
              <a:buNone/>
              <a:defRPr sz="2667">
                <a:solidFill>
                  <a:schemeClr val="bg1"/>
                </a:solidFill>
              </a:defRPr>
            </a:lvl3pPr>
            <a:lvl4pPr marL="685746" indent="0">
              <a:lnSpc>
                <a:spcPct val="125000"/>
              </a:lnSpc>
              <a:spcBef>
                <a:spcPts val="0"/>
              </a:spcBef>
              <a:buNone/>
              <a:defRPr sz="2667">
                <a:solidFill>
                  <a:schemeClr val="bg1"/>
                </a:solidFill>
              </a:defRPr>
            </a:lvl4pPr>
            <a:lvl5pPr marL="914327" indent="0">
              <a:lnSpc>
                <a:spcPct val="125000"/>
              </a:lnSpc>
              <a:spcBef>
                <a:spcPts val="0"/>
              </a:spcBef>
              <a:buNone/>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74295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765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Bullet 1/2 L">
    <p:spTree>
      <p:nvGrpSpPr>
        <p:cNvPr id="1" name=""/>
        <p:cNvGrpSpPr/>
        <p:nvPr/>
      </p:nvGrpSpPr>
      <p:grpSpPr>
        <a:xfrm>
          <a:off x="0" y="0"/>
          <a:ext cx="0" cy="0"/>
          <a:chOff x="0" y="0"/>
          <a:chExt cx="0" cy="0"/>
        </a:xfrm>
      </p:grpSpPr>
      <p:cxnSp>
        <p:nvCxnSpPr>
          <p:cNvPr id="8" name="Straight Connector 7"/>
          <p:cNvCxnSpPr/>
          <p:nvPr userDrawn="1"/>
        </p:nvCxnSpPr>
        <p:spPr>
          <a:xfrm>
            <a:off x="60959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762000"/>
            <a:ext cx="4616822" cy="541496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6872941" y="762000"/>
            <a:ext cx="4549590" cy="5414963"/>
          </a:xfrm>
        </p:spPr>
        <p:txBody>
          <a:bodyPr>
            <a:noAutofit/>
          </a:bodyPr>
          <a:lstStyle>
            <a:lvl1pPr>
              <a:lnSpc>
                <a:spcPct val="125000"/>
              </a:lnSpc>
              <a:defRPr sz="2667"/>
            </a:lvl1pPr>
            <a:lvl2pPr>
              <a:lnSpc>
                <a:spcPct val="125000"/>
              </a:lnSpc>
              <a:defRPr sz="2667"/>
            </a:lvl2pPr>
            <a:lvl3pPr>
              <a:lnSpc>
                <a:spcPct val="125000"/>
              </a:lnSpc>
              <a:defRPr sz="2667"/>
            </a:lvl3pPr>
            <a:lvl4pPr>
              <a:lnSpc>
                <a:spcPct val="125000"/>
              </a:lnSpc>
              <a:defRPr sz="2667"/>
            </a:lvl4pPr>
            <a:lvl5pPr>
              <a:lnSpc>
                <a:spcPct val="125000"/>
              </a:lnSpc>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526834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Hello Titl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ctrTitle" hasCustomPrompt="1"/>
          </p:nvPr>
        </p:nvSpPr>
        <p:spPr>
          <a:xfrm>
            <a:off x="6889750" y="650875"/>
            <a:ext cx="4510390" cy="4518772"/>
          </a:xfrm>
        </p:spPr>
        <p:txBody>
          <a:bodyPr anchor="t">
            <a:noAutofit/>
          </a:bodyPr>
          <a:lstStyle>
            <a:lvl1pPr algn="l">
              <a:lnSpc>
                <a:spcPct val="90000"/>
              </a:lnSpc>
              <a:defRPr sz="8000" baseline="0">
                <a:solidFill>
                  <a:schemeClr val="bg1"/>
                </a:solidFill>
              </a:defRPr>
            </a:lvl1pPr>
          </a:lstStyle>
          <a:p>
            <a:r>
              <a:rPr lang="en-US"/>
              <a:t>Hello Title Here</a:t>
            </a:r>
          </a:p>
        </p:txBody>
      </p:sp>
      <p:sp>
        <p:nvSpPr>
          <p:cNvPr id="3" name="Subtitle 2"/>
          <p:cNvSpPr>
            <a:spLocks noGrp="1"/>
          </p:cNvSpPr>
          <p:nvPr>
            <p:ph type="subTitle" idx="1" hasCustomPrompt="1"/>
          </p:nvPr>
        </p:nvSpPr>
        <p:spPr>
          <a:xfrm>
            <a:off x="6889750" y="5632824"/>
            <a:ext cx="4510390" cy="580653"/>
          </a:xfrm>
        </p:spPr>
        <p:txBody>
          <a:bodyPr anchor="b">
            <a:noAutofit/>
          </a:bodyPr>
          <a:lstStyle>
            <a:lvl1pPr marL="0" indent="0" algn="l">
              <a:buNone/>
              <a:defRPr sz="1333" cap="all" baseline="0">
                <a:solidFill>
                  <a:schemeClr val="bg1"/>
                </a:solidFill>
              </a:defRPr>
            </a:lvl1pPr>
            <a:lvl2pPr marL="457163" indent="0" algn="ctr">
              <a:buNone/>
              <a:defRPr sz="2000"/>
            </a:lvl2pPr>
            <a:lvl3pPr marL="914327" indent="0" algn="ctr">
              <a:buNone/>
              <a:defRPr sz="1800"/>
            </a:lvl3pPr>
            <a:lvl4pPr marL="1371490" indent="0" algn="ctr">
              <a:buNone/>
              <a:defRPr sz="1600"/>
            </a:lvl4pPr>
            <a:lvl5pPr marL="1828654" indent="0" algn="ctr">
              <a:buNone/>
              <a:defRPr sz="1600"/>
            </a:lvl5pPr>
            <a:lvl6pPr marL="2285818" indent="0" algn="ctr">
              <a:buNone/>
              <a:defRPr sz="1600"/>
            </a:lvl6pPr>
            <a:lvl7pPr marL="2742980" indent="0" algn="ctr">
              <a:buNone/>
              <a:defRPr sz="1600"/>
            </a:lvl7pPr>
            <a:lvl8pPr marL="3200144" indent="0" algn="ctr">
              <a:buNone/>
              <a:defRPr sz="1600"/>
            </a:lvl8pPr>
            <a:lvl9pPr marL="3657308" indent="0" algn="ctr">
              <a:buNone/>
              <a:defRPr sz="1600"/>
            </a:lvl9pPr>
          </a:lstStyle>
          <a:p>
            <a:r>
              <a:rPr lang="en-US"/>
              <a:t>NAME  &gt;  DATE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41017" y="1180582"/>
            <a:ext cx="1606034" cy="324372"/>
          </a:xfrm>
          <a:prstGeom prst="rect">
            <a:avLst/>
          </a:prstGeom>
        </p:spPr>
      </p:pic>
      <p:sp>
        <p:nvSpPr>
          <p:cNvPr id="8" name="TextBox 7">
            <a:extLst>
              <a:ext uri="{FF2B5EF4-FFF2-40B4-BE49-F238E27FC236}">
                <a16:creationId xmlns:a16="http://schemas.microsoft.com/office/drawing/2014/main" id="{CC8A06FA-2EA2-7F42-A1C7-9FB721FC5670}"/>
              </a:ext>
            </a:extLst>
          </p:cNvPr>
          <p:cNvSpPr txBox="1"/>
          <p:nvPr userDrawn="1"/>
        </p:nvSpPr>
        <p:spPr>
          <a:xfrm>
            <a:off x="1181653" y="342348"/>
            <a:ext cx="0" cy="0"/>
          </a:xfrm>
          <a:prstGeom prst="rect">
            <a:avLst/>
          </a:prstGeom>
          <a:noFill/>
        </p:spPr>
        <p:txBody>
          <a:bodyPr wrap="none" rtlCol="0">
            <a:noAutofit/>
          </a:bodyPr>
          <a:lstStyle/>
          <a:p>
            <a:pPr defTabSz="914327"/>
            <a:endParaRPr lang="en-US" sz="2333">
              <a:solidFill>
                <a:srgbClr val="000000"/>
              </a:solidFill>
            </a:endParaRPr>
          </a:p>
        </p:txBody>
      </p:sp>
      <p:sp>
        <p:nvSpPr>
          <p:cNvPr id="10" name="TextBox 9">
            <a:extLst>
              <a:ext uri="{FF2B5EF4-FFF2-40B4-BE49-F238E27FC236}">
                <a16:creationId xmlns:a16="http://schemas.microsoft.com/office/drawing/2014/main" id="{79923F16-88E8-064C-BB77-BA786F835872}"/>
              </a:ext>
            </a:extLst>
          </p:cNvPr>
          <p:cNvSpPr txBox="1"/>
          <p:nvPr userDrawn="1"/>
        </p:nvSpPr>
        <p:spPr>
          <a:xfrm>
            <a:off x="3637936" y="196645"/>
            <a:ext cx="0" cy="0"/>
          </a:xfrm>
          <a:prstGeom prst="rect">
            <a:avLst/>
          </a:prstGeom>
          <a:noFill/>
        </p:spPr>
        <p:txBody>
          <a:bodyPr wrap="none" rtlCol="0">
            <a:noAutofit/>
          </a:bodyPr>
          <a:lstStyle/>
          <a:p>
            <a:pPr defTabSz="914327"/>
            <a:endParaRPr lang="en-US" sz="2333">
              <a:solidFill>
                <a:srgbClr val="000000"/>
              </a:solidFill>
            </a:endParaRPr>
          </a:p>
        </p:txBody>
      </p:sp>
      <p:sp>
        <p:nvSpPr>
          <p:cNvPr id="11" name="TextBox 10">
            <a:extLst>
              <a:ext uri="{FF2B5EF4-FFF2-40B4-BE49-F238E27FC236}">
                <a16:creationId xmlns:a16="http://schemas.microsoft.com/office/drawing/2014/main" id="{C22C40A9-99A1-C84E-859C-EAEBBEF16159}"/>
              </a:ext>
            </a:extLst>
          </p:cNvPr>
          <p:cNvSpPr txBox="1"/>
          <p:nvPr userDrawn="1"/>
        </p:nvSpPr>
        <p:spPr>
          <a:xfrm>
            <a:off x="245807" y="6587613"/>
            <a:ext cx="0" cy="0"/>
          </a:xfrm>
          <a:prstGeom prst="rect">
            <a:avLst/>
          </a:prstGeom>
          <a:noFill/>
        </p:spPr>
        <p:txBody>
          <a:bodyPr wrap="none" rtlCol="0">
            <a:noAutofit/>
          </a:bodyPr>
          <a:lstStyle/>
          <a:p>
            <a:pPr defTabSz="914327"/>
            <a:endParaRPr lang="en-US" sz="2333">
              <a:solidFill>
                <a:srgbClr val="000000"/>
              </a:solidFill>
            </a:endParaRPr>
          </a:p>
        </p:txBody>
      </p:sp>
    </p:spTree>
    <p:extLst>
      <p:ext uri="{BB962C8B-B14F-4D97-AF65-F5344CB8AC3E}">
        <p14:creationId xmlns:p14="http://schemas.microsoft.com/office/powerpoint/2010/main" val="2565147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Bullet 1/2 Blk L">
    <p:spTree>
      <p:nvGrpSpPr>
        <p:cNvPr id="1" name=""/>
        <p:cNvGrpSpPr/>
        <p:nvPr/>
      </p:nvGrpSpPr>
      <p:grpSpPr>
        <a:xfrm>
          <a:off x="0" y="0"/>
          <a:ext cx="0" cy="0"/>
          <a:chOff x="0" y="0"/>
          <a:chExt cx="0" cy="0"/>
        </a:xfrm>
      </p:grpSpPr>
      <p:sp>
        <p:nvSpPr>
          <p:cNvPr id="9" name="Rectangle 8"/>
          <p:cNvSpPr/>
          <p:nvPr userDrawn="1"/>
        </p:nvSpPr>
        <p:spPr bwMode="hidden">
          <a:xfrm>
            <a:off x="-2" y="0"/>
            <a:ext cx="12192002"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762000" y="762000"/>
            <a:ext cx="4616822" cy="5169243"/>
          </a:xfrm>
        </p:spPr>
        <p:txBody>
          <a:bodyPr anchor="t">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6872941" y="762000"/>
            <a:ext cx="4549590" cy="5414963"/>
          </a:xfrm>
        </p:spPr>
        <p:txBody>
          <a:bodyPr>
            <a:noAutofit/>
          </a:bodyPr>
          <a:lstStyle>
            <a:lvl1pPr>
              <a:lnSpc>
                <a:spcPct val="125000"/>
              </a:lnSpc>
              <a:defRPr sz="2667">
                <a:solidFill>
                  <a:schemeClr val="bg1"/>
                </a:solidFill>
              </a:defRPr>
            </a:lvl1pPr>
            <a:lvl2pPr>
              <a:lnSpc>
                <a:spcPct val="125000"/>
              </a:lnSpc>
              <a:defRPr sz="2667">
                <a:solidFill>
                  <a:schemeClr val="bg1"/>
                </a:solidFill>
              </a:defRPr>
            </a:lvl2pPr>
            <a:lvl3pPr>
              <a:lnSpc>
                <a:spcPct val="125000"/>
              </a:lnSpc>
              <a:defRPr sz="2667">
                <a:solidFill>
                  <a:schemeClr val="bg1"/>
                </a:solidFill>
              </a:defRPr>
            </a:lvl3pPr>
            <a:lvl4pPr>
              <a:lnSpc>
                <a:spcPct val="125000"/>
              </a:lnSpc>
              <a:defRPr sz="2667">
                <a:solidFill>
                  <a:schemeClr val="bg1"/>
                </a:solidFill>
              </a:defRPr>
            </a:lvl4pPr>
            <a:lvl5pPr>
              <a:lnSpc>
                <a:spcPct val="125000"/>
              </a:lnSpc>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60959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543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1/2 L">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4572000"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6858000" y="762000"/>
            <a:ext cx="4572000" cy="5414963"/>
          </a:xfrm>
        </p:spPr>
        <p:txBody>
          <a:bodyPr>
            <a:noAutofit/>
          </a:bodyPr>
          <a:lstStyle>
            <a:lvl1pPr marL="0" indent="0">
              <a:lnSpc>
                <a:spcPct val="125000"/>
              </a:lnSpc>
              <a:spcBef>
                <a:spcPts val="0"/>
              </a:spcBef>
              <a:buNone/>
              <a:defRPr sz="2667"/>
            </a:lvl1pPr>
            <a:lvl2pPr marL="228582" indent="0">
              <a:lnSpc>
                <a:spcPct val="125000"/>
              </a:lnSpc>
              <a:spcBef>
                <a:spcPts val="0"/>
              </a:spcBef>
              <a:buNone/>
              <a:defRPr sz="2667"/>
            </a:lvl2pPr>
            <a:lvl3pPr marL="457163" indent="0">
              <a:lnSpc>
                <a:spcPct val="125000"/>
              </a:lnSpc>
              <a:spcBef>
                <a:spcPts val="0"/>
              </a:spcBef>
              <a:buNone/>
              <a:defRPr sz="2667"/>
            </a:lvl3pPr>
            <a:lvl4pPr marL="685746" indent="0">
              <a:lnSpc>
                <a:spcPct val="125000"/>
              </a:lnSpc>
              <a:spcBef>
                <a:spcPts val="0"/>
              </a:spcBef>
              <a:buNone/>
              <a:defRPr sz="2667"/>
            </a:lvl4pPr>
            <a:lvl5pPr marL="914327" indent="0">
              <a:lnSpc>
                <a:spcPct val="125000"/>
              </a:lnSpc>
              <a:spcBef>
                <a:spcPts val="0"/>
              </a:spcBef>
              <a:buNone/>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60959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9319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1/2 Blk L">
    <p:spTree>
      <p:nvGrpSpPr>
        <p:cNvPr id="1" name=""/>
        <p:cNvGrpSpPr/>
        <p:nvPr/>
      </p:nvGrpSpPr>
      <p:grpSpPr>
        <a:xfrm>
          <a:off x="0" y="0"/>
          <a:ext cx="0" cy="0"/>
          <a:chOff x="0" y="0"/>
          <a:chExt cx="0" cy="0"/>
        </a:xfrm>
      </p:grpSpPr>
      <p:sp>
        <p:nvSpPr>
          <p:cNvPr id="9" name="Rectangle 8"/>
          <p:cNvSpPr/>
          <p:nvPr userDrawn="1"/>
        </p:nvSpPr>
        <p:spPr bwMode="hidden">
          <a:xfrm>
            <a:off x="0" y="0"/>
            <a:ext cx="12192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762000" y="762000"/>
            <a:ext cx="4572000" cy="5169243"/>
          </a:xfrm>
        </p:spPr>
        <p:txBody>
          <a:bodyPr anchor="t">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6858000" y="762000"/>
            <a:ext cx="4572000" cy="5414963"/>
          </a:xfrm>
        </p:spPr>
        <p:txBody>
          <a:bodyPr>
            <a:noAutofit/>
          </a:bodyPr>
          <a:lstStyle>
            <a:lvl1pPr marL="0" indent="0">
              <a:lnSpc>
                <a:spcPct val="125000"/>
              </a:lnSpc>
              <a:spcBef>
                <a:spcPts val="0"/>
              </a:spcBef>
              <a:buNone/>
              <a:defRPr sz="2667">
                <a:solidFill>
                  <a:schemeClr val="bg1"/>
                </a:solidFill>
              </a:defRPr>
            </a:lvl1pPr>
            <a:lvl2pPr marL="228582" indent="0">
              <a:lnSpc>
                <a:spcPct val="125000"/>
              </a:lnSpc>
              <a:spcBef>
                <a:spcPts val="0"/>
              </a:spcBef>
              <a:buNone/>
              <a:defRPr sz="2667">
                <a:solidFill>
                  <a:schemeClr val="bg1"/>
                </a:solidFill>
              </a:defRPr>
            </a:lvl2pPr>
            <a:lvl3pPr marL="457163" indent="0">
              <a:lnSpc>
                <a:spcPct val="125000"/>
              </a:lnSpc>
              <a:spcBef>
                <a:spcPts val="0"/>
              </a:spcBef>
              <a:buNone/>
              <a:defRPr sz="2667">
                <a:solidFill>
                  <a:schemeClr val="bg1"/>
                </a:solidFill>
              </a:defRPr>
            </a:lvl3pPr>
            <a:lvl4pPr marL="685746" indent="0">
              <a:lnSpc>
                <a:spcPct val="125000"/>
              </a:lnSpc>
              <a:spcBef>
                <a:spcPts val="0"/>
              </a:spcBef>
              <a:buNone/>
              <a:defRPr sz="2667">
                <a:solidFill>
                  <a:schemeClr val="bg1"/>
                </a:solidFill>
              </a:defRPr>
            </a:lvl4pPr>
            <a:lvl5pPr marL="914327" indent="0">
              <a:lnSpc>
                <a:spcPct val="125000"/>
              </a:lnSpc>
              <a:spcBef>
                <a:spcPts val="0"/>
              </a:spcBef>
              <a:buNone/>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60959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55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Bullet 1/2 R">
    <p:spTree>
      <p:nvGrpSpPr>
        <p:cNvPr id="1" name=""/>
        <p:cNvGrpSpPr/>
        <p:nvPr/>
      </p:nvGrpSpPr>
      <p:grpSpPr>
        <a:xfrm>
          <a:off x="0" y="0"/>
          <a:ext cx="0" cy="0"/>
          <a:chOff x="0" y="0"/>
          <a:chExt cx="0" cy="0"/>
        </a:xfrm>
      </p:grpSpPr>
      <p:sp>
        <p:nvSpPr>
          <p:cNvPr id="2" name="Title 1"/>
          <p:cNvSpPr>
            <a:spLocks noGrp="1"/>
          </p:cNvSpPr>
          <p:nvPr>
            <p:ph type="title"/>
          </p:nvPr>
        </p:nvSpPr>
        <p:spPr>
          <a:xfrm>
            <a:off x="6858001" y="762000"/>
            <a:ext cx="4586941"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762001" y="762000"/>
            <a:ext cx="4572001" cy="5414963"/>
          </a:xfrm>
        </p:spPr>
        <p:txBody>
          <a:bodyPr>
            <a:noAutofit/>
          </a:bodyPr>
          <a:lstStyle>
            <a:lvl1pPr>
              <a:lnSpc>
                <a:spcPct val="125000"/>
              </a:lnSpc>
              <a:defRPr sz="2667"/>
            </a:lvl1pPr>
            <a:lvl2pPr>
              <a:lnSpc>
                <a:spcPct val="125000"/>
              </a:lnSpc>
              <a:defRPr sz="2667"/>
            </a:lvl2pPr>
            <a:lvl3pPr>
              <a:lnSpc>
                <a:spcPct val="125000"/>
              </a:lnSpc>
              <a:defRPr sz="2667"/>
            </a:lvl3pPr>
            <a:lvl4pPr>
              <a:lnSpc>
                <a:spcPct val="125000"/>
              </a:lnSpc>
              <a:defRPr sz="2667"/>
            </a:lvl4pPr>
            <a:lvl5pPr>
              <a:lnSpc>
                <a:spcPct val="125000"/>
              </a:lnSpc>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60959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9561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Bullet 1/2 Blk R">
    <p:spTree>
      <p:nvGrpSpPr>
        <p:cNvPr id="1" name=""/>
        <p:cNvGrpSpPr/>
        <p:nvPr/>
      </p:nvGrpSpPr>
      <p:grpSpPr>
        <a:xfrm>
          <a:off x="0" y="0"/>
          <a:ext cx="0" cy="0"/>
          <a:chOff x="0" y="0"/>
          <a:chExt cx="0" cy="0"/>
        </a:xfrm>
      </p:grpSpPr>
      <p:sp>
        <p:nvSpPr>
          <p:cNvPr id="9" name="Rectangle 8"/>
          <p:cNvSpPr/>
          <p:nvPr userDrawn="1"/>
        </p:nvSpPr>
        <p:spPr bwMode="hidden">
          <a:xfrm>
            <a:off x="0" y="0"/>
            <a:ext cx="12192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6858001" y="762000"/>
            <a:ext cx="4586941" cy="5169243"/>
          </a:xfrm>
        </p:spPr>
        <p:txBody>
          <a:bodyPr anchor="t">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762001" y="762000"/>
            <a:ext cx="4572001" cy="5414963"/>
          </a:xfrm>
        </p:spPr>
        <p:txBody>
          <a:bodyPr>
            <a:noAutofit/>
          </a:bodyPr>
          <a:lstStyle>
            <a:lvl1pPr>
              <a:lnSpc>
                <a:spcPct val="125000"/>
              </a:lnSpc>
              <a:defRPr sz="2667">
                <a:solidFill>
                  <a:schemeClr val="bg1"/>
                </a:solidFill>
              </a:defRPr>
            </a:lvl1pPr>
            <a:lvl2pPr>
              <a:lnSpc>
                <a:spcPct val="125000"/>
              </a:lnSpc>
              <a:defRPr sz="2667">
                <a:solidFill>
                  <a:schemeClr val="bg1"/>
                </a:solidFill>
              </a:defRPr>
            </a:lvl2pPr>
            <a:lvl3pPr>
              <a:lnSpc>
                <a:spcPct val="125000"/>
              </a:lnSpc>
              <a:defRPr sz="2667">
                <a:solidFill>
                  <a:schemeClr val="bg1"/>
                </a:solidFill>
              </a:defRPr>
            </a:lvl3pPr>
            <a:lvl4pPr>
              <a:lnSpc>
                <a:spcPct val="125000"/>
              </a:lnSpc>
              <a:defRPr sz="2667">
                <a:solidFill>
                  <a:schemeClr val="bg1"/>
                </a:solidFill>
              </a:defRPr>
            </a:lvl4pPr>
            <a:lvl5pPr>
              <a:lnSpc>
                <a:spcPct val="125000"/>
              </a:lnSpc>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60959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4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Text 1/2 R">
    <p:spTree>
      <p:nvGrpSpPr>
        <p:cNvPr id="1" name=""/>
        <p:cNvGrpSpPr/>
        <p:nvPr/>
      </p:nvGrpSpPr>
      <p:grpSpPr>
        <a:xfrm>
          <a:off x="0" y="0"/>
          <a:ext cx="0" cy="0"/>
          <a:chOff x="0" y="0"/>
          <a:chExt cx="0" cy="0"/>
        </a:xfrm>
      </p:grpSpPr>
      <p:sp>
        <p:nvSpPr>
          <p:cNvPr id="2" name="Title 1"/>
          <p:cNvSpPr>
            <a:spLocks noGrp="1"/>
          </p:cNvSpPr>
          <p:nvPr>
            <p:ph type="title"/>
          </p:nvPr>
        </p:nvSpPr>
        <p:spPr>
          <a:xfrm>
            <a:off x="6858001" y="762000"/>
            <a:ext cx="4572000"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762002" y="762000"/>
            <a:ext cx="4564529" cy="5414963"/>
          </a:xfrm>
        </p:spPr>
        <p:txBody>
          <a:bodyPr>
            <a:noAutofit/>
          </a:bodyPr>
          <a:lstStyle>
            <a:lvl1pPr marL="0" indent="0">
              <a:lnSpc>
                <a:spcPct val="125000"/>
              </a:lnSpc>
              <a:spcBef>
                <a:spcPts val="0"/>
              </a:spcBef>
              <a:buNone/>
              <a:defRPr sz="2667"/>
            </a:lvl1pPr>
            <a:lvl2pPr marL="228582" indent="0">
              <a:lnSpc>
                <a:spcPct val="125000"/>
              </a:lnSpc>
              <a:spcBef>
                <a:spcPts val="0"/>
              </a:spcBef>
              <a:buNone/>
              <a:defRPr sz="2667"/>
            </a:lvl2pPr>
            <a:lvl3pPr marL="457163" indent="0">
              <a:lnSpc>
                <a:spcPct val="125000"/>
              </a:lnSpc>
              <a:spcBef>
                <a:spcPts val="0"/>
              </a:spcBef>
              <a:buNone/>
              <a:defRPr sz="2667"/>
            </a:lvl3pPr>
            <a:lvl4pPr marL="685746" indent="0">
              <a:lnSpc>
                <a:spcPct val="125000"/>
              </a:lnSpc>
              <a:spcBef>
                <a:spcPts val="0"/>
              </a:spcBef>
              <a:buNone/>
              <a:defRPr sz="2667"/>
            </a:lvl4pPr>
            <a:lvl5pPr marL="914327" indent="0">
              <a:lnSpc>
                <a:spcPct val="125000"/>
              </a:lnSpc>
              <a:spcBef>
                <a:spcPts val="0"/>
              </a:spcBef>
              <a:buNone/>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60959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236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Text 1/2 Blk R">
    <p:spTree>
      <p:nvGrpSpPr>
        <p:cNvPr id="1" name=""/>
        <p:cNvGrpSpPr/>
        <p:nvPr/>
      </p:nvGrpSpPr>
      <p:grpSpPr>
        <a:xfrm>
          <a:off x="0" y="0"/>
          <a:ext cx="0" cy="0"/>
          <a:chOff x="0" y="0"/>
          <a:chExt cx="0" cy="0"/>
        </a:xfrm>
      </p:grpSpPr>
      <p:sp>
        <p:nvSpPr>
          <p:cNvPr id="9" name="Rectangle 8"/>
          <p:cNvSpPr/>
          <p:nvPr userDrawn="1"/>
        </p:nvSpPr>
        <p:spPr bwMode="hidden">
          <a:xfrm>
            <a:off x="0" y="0"/>
            <a:ext cx="12192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6858001" y="762000"/>
            <a:ext cx="4572000" cy="5169243"/>
          </a:xfrm>
        </p:spPr>
        <p:txBody>
          <a:bodyPr anchor="t">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769472" y="762000"/>
            <a:ext cx="4564529" cy="5414963"/>
          </a:xfrm>
        </p:spPr>
        <p:txBody>
          <a:bodyPr>
            <a:normAutofit/>
          </a:bodyPr>
          <a:lstStyle>
            <a:lvl1pPr marL="0" indent="0">
              <a:lnSpc>
                <a:spcPct val="125000"/>
              </a:lnSpc>
              <a:spcBef>
                <a:spcPts val="0"/>
              </a:spcBef>
              <a:buNone/>
              <a:defRPr sz="2667"/>
            </a:lvl1pPr>
            <a:lvl2pPr marL="228582" indent="0">
              <a:lnSpc>
                <a:spcPct val="125000"/>
              </a:lnSpc>
              <a:spcBef>
                <a:spcPts val="0"/>
              </a:spcBef>
              <a:buNone/>
              <a:defRPr sz="2667"/>
            </a:lvl2pPr>
            <a:lvl3pPr marL="457163" indent="0">
              <a:lnSpc>
                <a:spcPct val="125000"/>
              </a:lnSpc>
              <a:spcBef>
                <a:spcPts val="0"/>
              </a:spcBef>
              <a:buNone/>
              <a:defRPr sz="2667"/>
            </a:lvl3pPr>
            <a:lvl4pPr marL="685746" indent="0">
              <a:lnSpc>
                <a:spcPct val="125000"/>
              </a:lnSpc>
              <a:spcBef>
                <a:spcPts val="0"/>
              </a:spcBef>
              <a:buNone/>
              <a:defRPr sz="2667"/>
            </a:lvl4pPr>
            <a:lvl5pPr marL="914327" indent="0">
              <a:lnSpc>
                <a:spcPct val="125000"/>
              </a:lnSpc>
              <a:spcBef>
                <a:spcPts val="0"/>
              </a:spcBef>
              <a:buNone/>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1" name="Straight Connector 10"/>
          <p:cNvCxnSpPr/>
          <p:nvPr userDrawn="1"/>
        </p:nvCxnSpPr>
        <p:spPr>
          <a:xfrm>
            <a:off x="60959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500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Icons Text">
    <p:spTree>
      <p:nvGrpSpPr>
        <p:cNvPr id="1" name=""/>
        <p:cNvGrpSpPr/>
        <p:nvPr/>
      </p:nvGrpSpPr>
      <p:grpSpPr>
        <a:xfrm>
          <a:off x="0" y="0"/>
          <a:ext cx="0" cy="0"/>
          <a:chOff x="0" y="0"/>
          <a:chExt cx="0" cy="0"/>
        </a:xfrm>
      </p:grpSpPr>
      <p:cxnSp>
        <p:nvCxnSpPr>
          <p:cNvPr id="17" name="Straight Connector 16"/>
          <p:cNvCxnSpPr/>
          <p:nvPr userDrawn="1"/>
        </p:nvCxnSpPr>
        <p:spPr>
          <a:xfrm>
            <a:off x="74294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762000"/>
            <a:ext cx="6125490"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10" name="Text Placeholder 3"/>
          <p:cNvSpPr>
            <a:spLocks noGrp="1"/>
          </p:cNvSpPr>
          <p:nvPr>
            <p:ph type="body" sz="quarter" idx="15" hasCustomPrompt="1"/>
          </p:nvPr>
        </p:nvSpPr>
        <p:spPr>
          <a:xfrm>
            <a:off x="8839200" y="714449"/>
            <a:ext cx="2971800" cy="935084"/>
          </a:xfrm>
        </p:spPr>
        <p:txBody>
          <a:bodyPr anchor="ctr">
            <a:noAutofit/>
          </a:bodyPr>
          <a:lstStyle>
            <a:lvl1pPr marL="0" indent="0">
              <a:buNone/>
              <a:defRPr sz="1667">
                <a:solidFill>
                  <a:schemeClr val="tx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1" name="Text Placeholder 3"/>
          <p:cNvSpPr>
            <a:spLocks noGrp="1"/>
          </p:cNvSpPr>
          <p:nvPr>
            <p:ph type="body" sz="quarter" idx="16" hasCustomPrompt="1"/>
          </p:nvPr>
        </p:nvSpPr>
        <p:spPr>
          <a:xfrm>
            <a:off x="8839200" y="1822134"/>
            <a:ext cx="2971800" cy="935084"/>
          </a:xfrm>
        </p:spPr>
        <p:txBody>
          <a:bodyPr anchor="ctr">
            <a:noAutofit/>
          </a:bodyPr>
          <a:lstStyle>
            <a:lvl1pPr marL="0" indent="0">
              <a:buNone/>
              <a:defRPr sz="1667">
                <a:solidFill>
                  <a:schemeClr val="tx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2" name="Text Placeholder 3"/>
          <p:cNvSpPr>
            <a:spLocks noGrp="1"/>
          </p:cNvSpPr>
          <p:nvPr>
            <p:ph type="body" sz="quarter" idx="18" hasCustomPrompt="1"/>
          </p:nvPr>
        </p:nvSpPr>
        <p:spPr>
          <a:xfrm>
            <a:off x="8839200" y="4037504"/>
            <a:ext cx="2971800" cy="935084"/>
          </a:xfrm>
        </p:spPr>
        <p:txBody>
          <a:bodyPr anchor="ctr">
            <a:noAutofit/>
          </a:bodyPr>
          <a:lstStyle>
            <a:lvl1pPr marL="0" indent="0">
              <a:buNone/>
              <a:defRPr sz="1667">
                <a:solidFill>
                  <a:schemeClr val="tx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3" name="Text Placeholder 3"/>
          <p:cNvSpPr>
            <a:spLocks noGrp="1"/>
          </p:cNvSpPr>
          <p:nvPr>
            <p:ph type="body" sz="quarter" idx="19" hasCustomPrompt="1"/>
          </p:nvPr>
        </p:nvSpPr>
        <p:spPr>
          <a:xfrm>
            <a:off x="8839200" y="5145187"/>
            <a:ext cx="2971800" cy="935084"/>
          </a:xfrm>
        </p:spPr>
        <p:txBody>
          <a:bodyPr anchor="ctr">
            <a:noAutofit/>
          </a:bodyPr>
          <a:lstStyle>
            <a:lvl1pPr marL="0" indent="0">
              <a:buNone/>
              <a:defRPr sz="1667">
                <a:solidFill>
                  <a:schemeClr val="tx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4" name="Picture Placeholder 5"/>
          <p:cNvSpPr>
            <a:spLocks noGrp="1"/>
          </p:cNvSpPr>
          <p:nvPr>
            <p:ph type="pic" sz="quarter" idx="21" hasCustomPrompt="1"/>
          </p:nvPr>
        </p:nvSpPr>
        <p:spPr>
          <a:xfrm>
            <a:off x="7971506" y="896239"/>
            <a:ext cx="571500" cy="571500"/>
          </a:xfrm>
        </p:spPr>
        <p:txBody>
          <a:bodyPr lIns="0" tIns="0" rIns="0" bIns="0"/>
          <a:lstStyle>
            <a:lvl1pPr marL="0" indent="0" algn="ctr">
              <a:buNone/>
              <a:defRPr sz="833" baseline="0">
                <a:solidFill>
                  <a:schemeClr val="tx1"/>
                </a:solidFill>
              </a:defRPr>
            </a:lvl1pPr>
          </a:lstStyle>
          <a:p>
            <a:r>
              <a:rPr lang="en-US"/>
              <a:t>Icon here</a:t>
            </a:r>
          </a:p>
        </p:txBody>
      </p:sp>
      <p:sp>
        <p:nvSpPr>
          <p:cNvPr id="19" name="Picture Placeholder 5"/>
          <p:cNvSpPr>
            <a:spLocks noGrp="1"/>
          </p:cNvSpPr>
          <p:nvPr>
            <p:ph type="pic" sz="quarter" idx="26" hasCustomPrompt="1"/>
          </p:nvPr>
        </p:nvSpPr>
        <p:spPr>
          <a:xfrm>
            <a:off x="7971506" y="2003607"/>
            <a:ext cx="571500" cy="571500"/>
          </a:xfrm>
        </p:spPr>
        <p:txBody>
          <a:bodyPr lIns="0" tIns="0" rIns="0" bIns="0"/>
          <a:lstStyle>
            <a:lvl1pPr marL="0" indent="0" algn="ctr">
              <a:buNone/>
              <a:defRPr sz="833">
                <a:solidFill>
                  <a:schemeClr val="tx1"/>
                </a:solidFill>
              </a:defRPr>
            </a:lvl1pPr>
          </a:lstStyle>
          <a:p>
            <a:r>
              <a:rPr lang="en-US"/>
              <a:t>Icon here</a:t>
            </a:r>
          </a:p>
        </p:txBody>
      </p:sp>
      <p:sp>
        <p:nvSpPr>
          <p:cNvPr id="20" name="Picture Placeholder 5"/>
          <p:cNvSpPr>
            <a:spLocks noGrp="1"/>
          </p:cNvSpPr>
          <p:nvPr>
            <p:ph type="pic" sz="quarter" idx="27" hasCustomPrompt="1"/>
          </p:nvPr>
        </p:nvSpPr>
        <p:spPr>
          <a:xfrm>
            <a:off x="7971506" y="3110974"/>
            <a:ext cx="571500" cy="571500"/>
          </a:xfrm>
        </p:spPr>
        <p:txBody>
          <a:bodyPr lIns="0" tIns="0" rIns="0" bIns="0"/>
          <a:lstStyle>
            <a:lvl1pPr marL="0" indent="0" algn="ctr">
              <a:buNone/>
              <a:defRPr sz="833">
                <a:solidFill>
                  <a:schemeClr val="tx1"/>
                </a:solidFill>
              </a:defRPr>
            </a:lvl1pPr>
          </a:lstStyle>
          <a:p>
            <a:r>
              <a:rPr lang="en-US"/>
              <a:t>Icon here</a:t>
            </a:r>
          </a:p>
        </p:txBody>
      </p:sp>
      <p:sp>
        <p:nvSpPr>
          <p:cNvPr id="21" name="Picture Placeholder 5"/>
          <p:cNvSpPr>
            <a:spLocks noGrp="1"/>
          </p:cNvSpPr>
          <p:nvPr>
            <p:ph type="pic" sz="quarter" idx="28" hasCustomPrompt="1"/>
          </p:nvPr>
        </p:nvSpPr>
        <p:spPr>
          <a:xfrm>
            <a:off x="7971506" y="4218342"/>
            <a:ext cx="571500" cy="571500"/>
          </a:xfrm>
        </p:spPr>
        <p:txBody>
          <a:bodyPr lIns="0" tIns="0" rIns="0" bIns="0"/>
          <a:lstStyle>
            <a:lvl1pPr marL="0" indent="0" algn="ctr">
              <a:buNone/>
              <a:defRPr sz="833">
                <a:solidFill>
                  <a:schemeClr val="tx1"/>
                </a:solidFill>
              </a:defRPr>
            </a:lvl1pPr>
          </a:lstStyle>
          <a:p>
            <a:r>
              <a:rPr lang="en-US"/>
              <a:t>Icon here</a:t>
            </a:r>
          </a:p>
        </p:txBody>
      </p:sp>
      <p:sp>
        <p:nvSpPr>
          <p:cNvPr id="22" name="Picture Placeholder 5"/>
          <p:cNvSpPr>
            <a:spLocks noGrp="1"/>
          </p:cNvSpPr>
          <p:nvPr>
            <p:ph type="pic" sz="quarter" idx="29" hasCustomPrompt="1"/>
          </p:nvPr>
        </p:nvSpPr>
        <p:spPr>
          <a:xfrm>
            <a:off x="7971506" y="5325708"/>
            <a:ext cx="571500" cy="571500"/>
          </a:xfrm>
        </p:spPr>
        <p:txBody>
          <a:bodyPr lIns="0" tIns="0" rIns="0" bIns="0"/>
          <a:lstStyle>
            <a:lvl1pPr marL="0" indent="0" algn="ctr">
              <a:buNone/>
              <a:defRPr sz="833">
                <a:solidFill>
                  <a:schemeClr val="tx1"/>
                </a:solidFill>
              </a:defRPr>
            </a:lvl1pPr>
          </a:lstStyle>
          <a:p>
            <a:r>
              <a:rPr lang="en-US"/>
              <a:t>Icon here</a:t>
            </a:r>
          </a:p>
        </p:txBody>
      </p:sp>
      <p:sp>
        <p:nvSpPr>
          <p:cNvPr id="23" name="Text Placeholder 3"/>
          <p:cNvSpPr>
            <a:spLocks noGrp="1"/>
          </p:cNvSpPr>
          <p:nvPr>
            <p:ph type="body" sz="quarter" idx="30" hasCustomPrompt="1"/>
          </p:nvPr>
        </p:nvSpPr>
        <p:spPr>
          <a:xfrm>
            <a:off x="8839200" y="2929819"/>
            <a:ext cx="2971800" cy="935084"/>
          </a:xfrm>
        </p:spPr>
        <p:txBody>
          <a:bodyPr anchor="ctr">
            <a:noAutofit/>
          </a:bodyPr>
          <a:lstStyle>
            <a:lvl1pPr marL="0" indent="0">
              <a:buNone/>
              <a:defRPr sz="1667">
                <a:solidFill>
                  <a:schemeClr val="tx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Tree>
    <p:extLst>
      <p:ext uri="{BB962C8B-B14F-4D97-AF65-F5344CB8AC3E}">
        <p14:creationId xmlns:p14="http://schemas.microsoft.com/office/powerpoint/2010/main" val="18945739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Icons Text Blk">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6125490" cy="5169243"/>
          </a:xfrm>
        </p:spPr>
        <p:txBody>
          <a:bodyPr anchor="t">
            <a:noAutofit/>
          </a:bodyPr>
          <a:lstStyle>
            <a:lvl1pPr>
              <a:defRPr sz="4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10775092" y="6376947"/>
            <a:ext cx="1035909" cy="365125"/>
          </a:xfrm>
        </p:spPr>
        <p:txBody>
          <a:bodyPr/>
          <a:lstStyle/>
          <a:p>
            <a:fld id="{E4C80EFF-BEA8-024F-B2F0-3337499F804C}" type="slidenum">
              <a:rPr lang="en-US" smtClean="0"/>
              <a:pPr/>
              <a:t>‹#›</a:t>
            </a:fld>
            <a:endParaRPr lang="en-US"/>
          </a:p>
        </p:txBody>
      </p:sp>
      <p:sp>
        <p:nvSpPr>
          <p:cNvPr id="10" name="Text Placeholder 3"/>
          <p:cNvSpPr>
            <a:spLocks noGrp="1"/>
          </p:cNvSpPr>
          <p:nvPr>
            <p:ph type="body" sz="quarter" idx="15" hasCustomPrompt="1"/>
          </p:nvPr>
        </p:nvSpPr>
        <p:spPr>
          <a:xfrm>
            <a:off x="8839200" y="714449"/>
            <a:ext cx="2971800" cy="935084"/>
          </a:xfrm>
        </p:spPr>
        <p:txBody>
          <a:bodyPr anchor="ctr">
            <a:noAutofit/>
          </a:bodyPr>
          <a:lstStyle>
            <a:lvl1pPr marL="0" indent="0">
              <a:buNone/>
              <a:defRPr sz="1667">
                <a:solidFill>
                  <a:schemeClr val="bg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1" name="Text Placeholder 3"/>
          <p:cNvSpPr>
            <a:spLocks noGrp="1"/>
          </p:cNvSpPr>
          <p:nvPr>
            <p:ph type="body" sz="quarter" idx="16" hasCustomPrompt="1"/>
          </p:nvPr>
        </p:nvSpPr>
        <p:spPr>
          <a:xfrm>
            <a:off x="8839200" y="1822134"/>
            <a:ext cx="2971800" cy="935084"/>
          </a:xfrm>
        </p:spPr>
        <p:txBody>
          <a:bodyPr anchor="ctr">
            <a:noAutofit/>
          </a:bodyPr>
          <a:lstStyle>
            <a:lvl1pPr marL="0" indent="0">
              <a:buNone/>
              <a:defRPr sz="1667">
                <a:solidFill>
                  <a:schemeClr val="bg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2" name="Text Placeholder 3"/>
          <p:cNvSpPr>
            <a:spLocks noGrp="1"/>
          </p:cNvSpPr>
          <p:nvPr>
            <p:ph type="body" sz="quarter" idx="18" hasCustomPrompt="1"/>
          </p:nvPr>
        </p:nvSpPr>
        <p:spPr>
          <a:xfrm>
            <a:off x="8839200" y="4037504"/>
            <a:ext cx="2971800" cy="935084"/>
          </a:xfrm>
        </p:spPr>
        <p:txBody>
          <a:bodyPr anchor="ctr">
            <a:noAutofit/>
          </a:bodyPr>
          <a:lstStyle>
            <a:lvl1pPr marL="0" indent="0">
              <a:buNone/>
              <a:defRPr sz="1667">
                <a:solidFill>
                  <a:schemeClr val="bg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3" name="Text Placeholder 3"/>
          <p:cNvSpPr>
            <a:spLocks noGrp="1"/>
          </p:cNvSpPr>
          <p:nvPr>
            <p:ph type="body" sz="quarter" idx="19" hasCustomPrompt="1"/>
          </p:nvPr>
        </p:nvSpPr>
        <p:spPr>
          <a:xfrm>
            <a:off x="8839200" y="5145187"/>
            <a:ext cx="2971800" cy="935084"/>
          </a:xfrm>
        </p:spPr>
        <p:txBody>
          <a:bodyPr anchor="ctr">
            <a:noAutofit/>
          </a:bodyPr>
          <a:lstStyle>
            <a:lvl1pPr marL="0" indent="0">
              <a:buNone/>
              <a:defRPr sz="1667">
                <a:solidFill>
                  <a:schemeClr val="bg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sp>
        <p:nvSpPr>
          <p:cNvPr id="14" name="Picture Placeholder 5"/>
          <p:cNvSpPr>
            <a:spLocks noGrp="1"/>
          </p:cNvSpPr>
          <p:nvPr>
            <p:ph type="pic" sz="quarter" idx="21" hasCustomPrompt="1"/>
          </p:nvPr>
        </p:nvSpPr>
        <p:spPr>
          <a:xfrm>
            <a:off x="7848599" y="896239"/>
            <a:ext cx="571500" cy="571500"/>
          </a:xfrm>
        </p:spPr>
        <p:txBody>
          <a:bodyPr lIns="0" tIns="0" rIns="0" bIns="0"/>
          <a:lstStyle>
            <a:lvl1pPr marL="0" indent="0" algn="ctr">
              <a:buNone/>
              <a:defRPr sz="833" baseline="0">
                <a:solidFill>
                  <a:schemeClr val="bg1"/>
                </a:solidFill>
              </a:defRPr>
            </a:lvl1pPr>
          </a:lstStyle>
          <a:p>
            <a:r>
              <a:rPr lang="en-US"/>
              <a:t>Icon here</a:t>
            </a:r>
          </a:p>
        </p:txBody>
      </p:sp>
      <p:sp>
        <p:nvSpPr>
          <p:cNvPr id="19" name="Picture Placeholder 5"/>
          <p:cNvSpPr>
            <a:spLocks noGrp="1"/>
          </p:cNvSpPr>
          <p:nvPr>
            <p:ph type="pic" sz="quarter" idx="26" hasCustomPrompt="1"/>
          </p:nvPr>
        </p:nvSpPr>
        <p:spPr>
          <a:xfrm>
            <a:off x="7848599" y="2003607"/>
            <a:ext cx="571500" cy="571500"/>
          </a:xfrm>
        </p:spPr>
        <p:txBody>
          <a:bodyPr lIns="0" tIns="0" rIns="0" bIns="0"/>
          <a:lstStyle>
            <a:lvl1pPr marL="0" indent="0" algn="ctr">
              <a:buNone/>
              <a:defRPr sz="833">
                <a:solidFill>
                  <a:schemeClr val="bg1"/>
                </a:solidFill>
              </a:defRPr>
            </a:lvl1pPr>
          </a:lstStyle>
          <a:p>
            <a:r>
              <a:rPr lang="en-US"/>
              <a:t>Icon here</a:t>
            </a:r>
          </a:p>
        </p:txBody>
      </p:sp>
      <p:sp>
        <p:nvSpPr>
          <p:cNvPr id="20" name="Picture Placeholder 5"/>
          <p:cNvSpPr>
            <a:spLocks noGrp="1"/>
          </p:cNvSpPr>
          <p:nvPr>
            <p:ph type="pic" sz="quarter" idx="27" hasCustomPrompt="1"/>
          </p:nvPr>
        </p:nvSpPr>
        <p:spPr>
          <a:xfrm>
            <a:off x="7848599" y="3110974"/>
            <a:ext cx="571500" cy="571500"/>
          </a:xfrm>
        </p:spPr>
        <p:txBody>
          <a:bodyPr lIns="0" tIns="0" rIns="0" bIns="0"/>
          <a:lstStyle>
            <a:lvl1pPr marL="0" indent="0" algn="ctr">
              <a:buNone/>
              <a:defRPr sz="833">
                <a:solidFill>
                  <a:schemeClr val="bg1"/>
                </a:solidFill>
              </a:defRPr>
            </a:lvl1pPr>
          </a:lstStyle>
          <a:p>
            <a:r>
              <a:rPr lang="en-US"/>
              <a:t>Icon here</a:t>
            </a:r>
          </a:p>
        </p:txBody>
      </p:sp>
      <p:sp>
        <p:nvSpPr>
          <p:cNvPr id="21" name="Picture Placeholder 5"/>
          <p:cNvSpPr>
            <a:spLocks noGrp="1"/>
          </p:cNvSpPr>
          <p:nvPr>
            <p:ph type="pic" sz="quarter" idx="28" hasCustomPrompt="1"/>
          </p:nvPr>
        </p:nvSpPr>
        <p:spPr>
          <a:xfrm>
            <a:off x="7848599" y="4218342"/>
            <a:ext cx="571500" cy="571500"/>
          </a:xfrm>
        </p:spPr>
        <p:txBody>
          <a:bodyPr lIns="0" tIns="0" rIns="0" bIns="0"/>
          <a:lstStyle>
            <a:lvl1pPr marL="0" indent="0" algn="ctr">
              <a:buNone/>
              <a:defRPr sz="833">
                <a:solidFill>
                  <a:schemeClr val="bg1"/>
                </a:solidFill>
              </a:defRPr>
            </a:lvl1pPr>
          </a:lstStyle>
          <a:p>
            <a:r>
              <a:rPr lang="en-US"/>
              <a:t>Icon here</a:t>
            </a:r>
          </a:p>
        </p:txBody>
      </p:sp>
      <p:sp>
        <p:nvSpPr>
          <p:cNvPr id="22" name="Picture Placeholder 5"/>
          <p:cNvSpPr>
            <a:spLocks noGrp="1"/>
          </p:cNvSpPr>
          <p:nvPr>
            <p:ph type="pic" sz="quarter" idx="29" hasCustomPrompt="1"/>
          </p:nvPr>
        </p:nvSpPr>
        <p:spPr>
          <a:xfrm>
            <a:off x="7848599" y="5325708"/>
            <a:ext cx="571500" cy="571500"/>
          </a:xfrm>
        </p:spPr>
        <p:txBody>
          <a:bodyPr lIns="0" tIns="0" rIns="0" bIns="0"/>
          <a:lstStyle>
            <a:lvl1pPr marL="0" indent="0" algn="ctr">
              <a:buNone/>
              <a:defRPr sz="833">
                <a:solidFill>
                  <a:schemeClr val="bg1"/>
                </a:solidFill>
              </a:defRPr>
            </a:lvl1pPr>
          </a:lstStyle>
          <a:p>
            <a:r>
              <a:rPr lang="en-US"/>
              <a:t>Icon here</a:t>
            </a:r>
          </a:p>
        </p:txBody>
      </p:sp>
      <p:sp>
        <p:nvSpPr>
          <p:cNvPr id="23" name="Text Placeholder 3"/>
          <p:cNvSpPr>
            <a:spLocks noGrp="1"/>
          </p:cNvSpPr>
          <p:nvPr>
            <p:ph type="body" sz="quarter" idx="30" hasCustomPrompt="1"/>
          </p:nvPr>
        </p:nvSpPr>
        <p:spPr>
          <a:xfrm>
            <a:off x="8839200" y="2929819"/>
            <a:ext cx="2971800" cy="935084"/>
          </a:xfrm>
        </p:spPr>
        <p:txBody>
          <a:bodyPr anchor="ctr">
            <a:noAutofit/>
          </a:bodyPr>
          <a:lstStyle>
            <a:lvl1pPr marL="0" indent="0">
              <a:buNone/>
              <a:defRPr sz="1667">
                <a:solidFill>
                  <a:schemeClr val="bg1"/>
                </a:solidFill>
              </a:defRPr>
            </a:lvl1pPr>
            <a:lvl2pPr marL="304767" indent="0">
              <a:buNone/>
              <a:defRPr>
                <a:solidFill>
                  <a:schemeClr val="bg1"/>
                </a:solidFill>
              </a:defRPr>
            </a:lvl2pPr>
            <a:lvl3pPr marL="607421" indent="0">
              <a:buNone/>
              <a:defRPr>
                <a:solidFill>
                  <a:schemeClr val="bg1"/>
                </a:solidFill>
              </a:defRPr>
            </a:lvl3pPr>
            <a:lvl4pPr marL="922770" indent="0">
              <a:buNone/>
              <a:defRPr>
                <a:solidFill>
                  <a:schemeClr val="bg1"/>
                </a:solidFill>
              </a:defRPr>
            </a:lvl4pPr>
            <a:lvl5pPr marL="1216956" indent="0">
              <a:buNone/>
              <a:defRPr>
                <a:solidFill>
                  <a:schemeClr val="bg1"/>
                </a:solidFill>
              </a:defRPr>
            </a:lvl5pPr>
          </a:lstStyle>
          <a:p>
            <a:pPr lvl="0"/>
            <a:r>
              <a:rPr lang="en-US"/>
              <a:t>Click to edit text. Add icon to left.</a:t>
            </a:r>
          </a:p>
        </p:txBody>
      </p:sp>
      <p:cxnSp>
        <p:nvCxnSpPr>
          <p:cNvPr id="17" name="Straight Connector 16"/>
          <p:cNvCxnSpPr/>
          <p:nvPr userDrawn="1"/>
        </p:nvCxnSpPr>
        <p:spPr>
          <a:xfrm>
            <a:off x="74294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8407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pace">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5569703"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7" name="Straight Connector 6"/>
          <p:cNvCxnSpPr/>
          <p:nvPr userDrawn="1"/>
        </p:nvCxnSpPr>
        <p:spPr>
          <a:xfrm>
            <a:off x="7429498"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046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Hello Titl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ctrTitle" hasCustomPrompt="1"/>
          </p:nvPr>
        </p:nvSpPr>
        <p:spPr>
          <a:xfrm>
            <a:off x="762000" y="650875"/>
            <a:ext cx="4510390" cy="4369360"/>
          </a:xfrm>
        </p:spPr>
        <p:txBody>
          <a:bodyPr anchor="t">
            <a:noAutofit/>
          </a:bodyPr>
          <a:lstStyle>
            <a:lvl1pPr algn="l">
              <a:lnSpc>
                <a:spcPct val="90000"/>
              </a:lnSpc>
              <a:defRPr sz="8000" baseline="0">
                <a:solidFill>
                  <a:schemeClr val="tx1"/>
                </a:solidFill>
              </a:defRPr>
            </a:lvl1pPr>
          </a:lstStyle>
          <a:p>
            <a:r>
              <a:rPr lang="en-US"/>
              <a:t>Hello Title Here</a:t>
            </a:r>
          </a:p>
        </p:txBody>
      </p:sp>
      <p:sp>
        <p:nvSpPr>
          <p:cNvPr id="3" name="Subtitle 2"/>
          <p:cNvSpPr>
            <a:spLocks noGrp="1"/>
          </p:cNvSpPr>
          <p:nvPr>
            <p:ph type="subTitle" idx="1" hasCustomPrompt="1"/>
          </p:nvPr>
        </p:nvSpPr>
        <p:spPr>
          <a:xfrm>
            <a:off x="762000" y="5632824"/>
            <a:ext cx="4510390" cy="580653"/>
          </a:xfrm>
        </p:spPr>
        <p:txBody>
          <a:bodyPr anchor="b">
            <a:noAutofit/>
          </a:bodyPr>
          <a:lstStyle>
            <a:lvl1pPr marL="0" indent="0" algn="l">
              <a:buNone/>
              <a:defRPr sz="1333" cap="all" baseline="0">
                <a:solidFill>
                  <a:schemeClr val="tx1"/>
                </a:solidFill>
              </a:defRPr>
            </a:lvl1pPr>
            <a:lvl2pPr marL="457163" indent="0" algn="ctr">
              <a:buNone/>
              <a:defRPr sz="2000"/>
            </a:lvl2pPr>
            <a:lvl3pPr marL="914327" indent="0" algn="ctr">
              <a:buNone/>
              <a:defRPr sz="1800"/>
            </a:lvl3pPr>
            <a:lvl4pPr marL="1371490" indent="0" algn="ctr">
              <a:buNone/>
              <a:defRPr sz="1600"/>
            </a:lvl4pPr>
            <a:lvl5pPr marL="1828654" indent="0" algn="ctr">
              <a:buNone/>
              <a:defRPr sz="1600"/>
            </a:lvl5pPr>
            <a:lvl6pPr marL="2285818" indent="0" algn="ctr">
              <a:buNone/>
              <a:defRPr sz="1600"/>
            </a:lvl6pPr>
            <a:lvl7pPr marL="2742980" indent="0" algn="ctr">
              <a:buNone/>
              <a:defRPr sz="1600"/>
            </a:lvl7pPr>
            <a:lvl8pPr marL="3200144" indent="0" algn="ctr">
              <a:buNone/>
              <a:defRPr sz="1600"/>
            </a:lvl8pPr>
            <a:lvl9pPr marL="3657308" indent="0" algn="ctr">
              <a:buNone/>
              <a:defRPr sz="1600"/>
            </a:lvl9pPr>
          </a:lstStyle>
          <a:p>
            <a:r>
              <a:rPr lang="en-US"/>
              <a:t>NAME  &gt;  DATE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4865552" y="3519972"/>
            <a:ext cx="2496338" cy="504187"/>
          </a:xfrm>
          <a:prstGeom prst="rect">
            <a:avLst/>
          </a:prstGeom>
        </p:spPr>
      </p:pic>
    </p:spTree>
    <p:extLst>
      <p:ext uri="{BB962C8B-B14F-4D97-AF65-F5344CB8AC3E}">
        <p14:creationId xmlns:p14="http://schemas.microsoft.com/office/powerpoint/2010/main" val="8158768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pace Blk">
    <p:spTree>
      <p:nvGrpSpPr>
        <p:cNvPr id="1" name=""/>
        <p:cNvGrpSpPr/>
        <p:nvPr/>
      </p:nvGrpSpPr>
      <p:grpSpPr>
        <a:xfrm>
          <a:off x="0" y="0"/>
          <a:ext cx="0" cy="0"/>
          <a:chOff x="0" y="0"/>
          <a:chExt cx="0" cy="0"/>
        </a:xfrm>
      </p:grpSpPr>
      <p:sp>
        <p:nvSpPr>
          <p:cNvPr id="9" name="Rectangle 8"/>
          <p:cNvSpPr/>
          <p:nvPr userDrawn="1"/>
        </p:nvSpPr>
        <p:spPr bwMode="hidden">
          <a:xfrm>
            <a:off x="-2" y="0"/>
            <a:ext cx="12192003"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762000" y="762000"/>
            <a:ext cx="5569703" cy="5169243"/>
          </a:xfrm>
        </p:spPr>
        <p:txBody>
          <a:bodyPr anchor="t">
            <a:noAutofit/>
          </a:bodyPr>
          <a:lstStyle>
            <a:lvl1pPr>
              <a:defRPr sz="4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10" name="Straight Connector 9"/>
          <p:cNvCxnSpPr/>
          <p:nvPr userDrawn="1"/>
        </p:nvCxnSpPr>
        <p:spPr>
          <a:xfrm>
            <a:off x="7429498"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39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3 L x+">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23647" y="762000"/>
            <a:ext cx="5994808" cy="5169243"/>
          </a:xfrm>
          <a:solidFill>
            <a:schemeClr val="bg1"/>
          </a:solidFill>
        </p:spPr>
        <p:txBody>
          <a:bodyPr lIns="457200" tIns="457200" rIns="457200" bIns="457200">
            <a:noAutofit/>
          </a:bodyPr>
          <a:lstStyle>
            <a:lvl1pPr marL="0" indent="0">
              <a:lnSpc>
                <a:spcPct val="125000"/>
              </a:lnSpc>
              <a:spcBef>
                <a:spcPts val="0"/>
              </a:spcBef>
              <a:buNone/>
              <a:defRPr sz="2667">
                <a:solidFill>
                  <a:schemeClr val="tx1"/>
                </a:solidFill>
              </a:defRPr>
            </a:lvl1pPr>
            <a:lvl2pPr marL="228582" indent="0">
              <a:lnSpc>
                <a:spcPct val="125000"/>
              </a:lnSpc>
              <a:spcBef>
                <a:spcPts val="0"/>
              </a:spcBef>
              <a:buNone/>
              <a:defRPr sz="2667">
                <a:solidFill>
                  <a:schemeClr val="tx1"/>
                </a:solidFill>
              </a:defRPr>
            </a:lvl2pPr>
            <a:lvl3pPr marL="457163" indent="0">
              <a:lnSpc>
                <a:spcPct val="125000"/>
              </a:lnSpc>
              <a:spcBef>
                <a:spcPts val="0"/>
              </a:spcBef>
              <a:buNone/>
              <a:defRPr sz="2667">
                <a:solidFill>
                  <a:schemeClr val="tx1"/>
                </a:solidFill>
              </a:defRPr>
            </a:lvl3pPr>
            <a:lvl4pPr marL="685746" indent="0">
              <a:lnSpc>
                <a:spcPct val="125000"/>
              </a:lnSpc>
              <a:spcBef>
                <a:spcPts val="0"/>
              </a:spcBef>
              <a:buNone/>
              <a:defRPr sz="2667">
                <a:solidFill>
                  <a:schemeClr val="tx1"/>
                </a:solidFill>
              </a:defRPr>
            </a:lvl4pPr>
            <a:lvl5pPr marL="914327" indent="0">
              <a:lnSpc>
                <a:spcPct val="125000"/>
              </a:lnSpc>
              <a:spcBef>
                <a:spcPts val="0"/>
              </a:spcBef>
              <a:buNone/>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762001" y="762000"/>
            <a:ext cx="4661647" cy="5169243"/>
          </a:xfrm>
          <a:solidFill>
            <a:srgbClr val="000000"/>
          </a:solidFill>
        </p:spPr>
        <p:txBody>
          <a:bodyPr lIns="457200" tIns="457200" rIns="457200" bIns="457200" anchor="t">
            <a:noAutofit/>
          </a:bodyPr>
          <a:lstStyle>
            <a:lvl1pPr>
              <a:defRPr sz="4000">
                <a:solidFill>
                  <a:srgbClr val="5BCBF5"/>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4C80EFF-BEA8-024F-B2F0-3337499F804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8394950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hoto 1/3 L x+">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5423958" y="762000"/>
            <a:ext cx="6069542" cy="5168636"/>
          </a:xfrm>
          <a:solidFill>
            <a:schemeClr val="bg1"/>
          </a:solidFill>
        </p:spPr>
        <p:txBody>
          <a:bodyPr/>
          <a:lstStyle>
            <a:lvl1pPr marL="0" indent="0">
              <a:buNone/>
              <a:defRPr/>
            </a:lvl1pPr>
          </a:lstStyle>
          <a:p>
            <a:endParaRPr lang="en-US"/>
          </a:p>
        </p:txBody>
      </p:sp>
      <p:sp>
        <p:nvSpPr>
          <p:cNvPr id="2" name="Title 1"/>
          <p:cNvSpPr>
            <a:spLocks noGrp="1"/>
          </p:cNvSpPr>
          <p:nvPr>
            <p:ph type="title"/>
          </p:nvPr>
        </p:nvSpPr>
        <p:spPr>
          <a:xfrm>
            <a:off x="762001" y="762000"/>
            <a:ext cx="4661647" cy="5169243"/>
          </a:xfrm>
          <a:solidFill>
            <a:srgbClr val="000000"/>
          </a:solidFill>
        </p:spPr>
        <p:txBody>
          <a:bodyPr lIns="457200" tIns="457200" rIns="457200" bIns="457200" anchor="t">
            <a:noAutofit/>
          </a:bodyPr>
          <a:lstStyle>
            <a:lvl1pPr>
              <a:defRPr sz="4000">
                <a:solidFill>
                  <a:srgbClr val="5BCBF5"/>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4C80EFF-BEA8-024F-B2F0-3337499F804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12218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0" y="-1"/>
            <a:ext cx="12199938" cy="1143001"/>
          </a:xfrm>
          <a:noFill/>
        </p:spPr>
        <p:txBody>
          <a:bodyPr anchor="ctr">
            <a:normAutofit/>
          </a:bodyPr>
          <a:lstStyle>
            <a:lvl1pPr marL="0" indent="0" algn="ctr">
              <a:spcBef>
                <a:spcPts val="0"/>
              </a:spcBef>
              <a:buNone/>
              <a:defRPr sz="3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379186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k">
    <p:bg>
      <p:bgPr>
        <a:solidFill>
          <a:schemeClr val="bg1"/>
        </a:solidFill>
        <a:effectLst/>
      </p:bgPr>
    </p:bg>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0" y="0"/>
            <a:ext cx="12199938" cy="1143000"/>
          </a:xfrm>
          <a:solidFill>
            <a:schemeClr val="tx1"/>
          </a:solidFill>
        </p:spPr>
        <p:txBody>
          <a:bodyPr anchor="ctr">
            <a:normAutofit/>
          </a:bodyPr>
          <a:lstStyle>
            <a:lvl1pPr marL="0" indent="0" algn="ctr">
              <a:spcBef>
                <a:spcPts val="0"/>
              </a:spcBef>
              <a:buNone/>
              <a:defRPr sz="3000">
                <a:solidFill>
                  <a:srgbClr val="FFFFFF"/>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
        <p:nvSpPr>
          <p:cNvPr id="5" name="Date Placeholder 4"/>
          <p:cNvSpPr>
            <a:spLocks noGrp="1"/>
          </p:cNvSpPr>
          <p:nvPr>
            <p:ph type="dt" sz="half" idx="17"/>
          </p:nvPr>
        </p:nvSpPr>
        <p:spPr/>
        <p:txBody>
          <a:bodyPr/>
          <a:lstStyle/>
          <a:p>
            <a:endParaRPr lang="en-US">
              <a:solidFill>
                <a:srgbClr val="000000">
                  <a:tint val="75000"/>
                </a:srgbClr>
              </a:solidFill>
            </a:endParaRPr>
          </a:p>
        </p:txBody>
      </p:sp>
      <p:sp>
        <p:nvSpPr>
          <p:cNvPr id="6" name="Footer Placeholder 5"/>
          <p:cNvSpPr>
            <a:spLocks noGrp="1"/>
          </p:cNvSpPr>
          <p:nvPr>
            <p:ph type="ftr" sz="quarter" idx="18"/>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9"/>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1661187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2144437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hoto 1/3 L">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4191002" y="0"/>
            <a:ext cx="8000999" cy="6858000"/>
          </a:xfrm>
        </p:spPr>
        <p:txBody>
          <a:bodyPr>
            <a:normAutofit/>
          </a:bodyPr>
          <a:lstStyle>
            <a:lvl1pPr marL="0" indent="0">
              <a:buNone/>
              <a:defRPr sz="1500"/>
            </a:lvl1pPr>
          </a:lstStyle>
          <a:p>
            <a:r>
              <a:rPr lang="en-US"/>
              <a:t>Insert picture here</a:t>
            </a:r>
          </a:p>
        </p:txBody>
      </p:sp>
      <p:sp>
        <p:nvSpPr>
          <p:cNvPr id="2" name="Title 1"/>
          <p:cNvSpPr>
            <a:spLocks noGrp="1"/>
          </p:cNvSpPr>
          <p:nvPr>
            <p:ph type="title"/>
          </p:nvPr>
        </p:nvSpPr>
        <p:spPr>
          <a:xfrm>
            <a:off x="381000" y="762000"/>
            <a:ext cx="3429000"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024077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hoto 1/3 Blk L">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4191002" y="0"/>
            <a:ext cx="8000999" cy="6858000"/>
          </a:xfrm>
        </p:spPr>
        <p:txBody>
          <a:bodyPr>
            <a:normAutofit/>
          </a:bodyPr>
          <a:lstStyle>
            <a:lvl1pPr marL="0" indent="0">
              <a:buNone/>
              <a:defRPr sz="1500"/>
            </a:lvl1pPr>
          </a:lstStyle>
          <a:p>
            <a:r>
              <a:rPr lang="en-US"/>
              <a:t>Insert picture here</a:t>
            </a:r>
          </a:p>
        </p:txBody>
      </p:sp>
      <p:sp>
        <p:nvSpPr>
          <p:cNvPr id="9" name="Rectangle 8"/>
          <p:cNvSpPr/>
          <p:nvPr userDrawn="1"/>
        </p:nvSpPr>
        <p:spPr bwMode="hidden">
          <a:xfrm>
            <a:off x="0" y="0"/>
            <a:ext cx="4191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381000" y="762000"/>
            <a:ext cx="3429000" cy="5169243"/>
          </a:xfrm>
        </p:spPr>
        <p:txBody>
          <a:bodyPr anchor="t">
            <a:noAutofit/>
          </a:bodyPr>
          <a:lstStyle>
            <a:lvl1pPr>
              <a:defRPr sz="4000">
                <a:solidFill>
                  <a:srgbClr val="FFFFFF"/>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5526005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hoto 1/3 R">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8001000" cy="6858000"/>
          </a:xfrm>
        </p:spPr>
        <p:txBody>
          <a:bodyPr>
            <a:normAutofit/>
          </a:bodyPr>
          <a:lstStyle>
            <a:lvl1pPr marL="0" indent="0">
              <a:buNone/>
              <a:defRPr sz="1500"/>
            </a:lvl1pPr>
          </a:lstStyle>
          <a:p>
            <a:r>
              <a:rPr lang="en-US"/>
              <a:t>Insert picture here</a:t>
            </a:r>
          </a:p>
        </p:txBody>
      </p:sp>
      <p:sp>
        <p:nvSpPr>
          <p:cNvPr id="2" name="Title 1"/>
          <p:cNvSpPr>
            <a:spLocks noGrp="1"/>
          </p:cNvSpPr>
          <p:nvPr>
            <p:ph type="title"/>
          </p:nvPr>
        </p:nvSpPr>
        <p:spPr>
          <a:xfrm>
            <a:off x="8382002" y="762000"/>
            <a:ext cx="3428999"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428151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hoto 1/3 Blk R">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1" y="0"/>
            <a:ext cx="8001001" cy="6858000"/>
          </a:xfrm>
        </p:spPr>
        <p:txBody>
          <a:bodyPr>
            <a:normAutofit/>
          </a:bodyPr>
          <a:lstStyle>
            <a:lvl1pPr marL="0" indent="0">
              <a:buNone/>
              <a:defRPr sz="1500"/>
            </a:lvl1pPr>
          </a:lstStyle>
          <a:p>
            <a:r>
              <a:rPr lang="en-US"/>
              <a:t>Insert picture here</a:t>
            </a:r>
          </a:p>
        </p:txBody>
      </p:sp>
      <p:sp>
        <p:nvSpPr>
          <p:cNvPr id="9" name="Rectangle 8"/>
          <p:cNvSpPr/>
          <p:nvPr userDrawn="1"/>
        </p:nvSpPr>
        <p:spPr bwMode="hidden">
          <a:xfrm>
            <a:off x="8001000" y="0"/>
            <a:ext cx="4190998"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8382002" y="762000"/>
            <a:ext cx="3428999" cy="5169243"/>
          </a:xfrm>
        </p:spPr>
        <p:txBody>
          <a:bodyPr anchor="t">
            <a:noAutofit/>
          </a:bodyPr>
          <a:lstStyle>
            <a:lvl1pPr>
              <a:defRPr sz="4000">
                <a:solidFill>
                  <a:srgbClr val="FFFFFF"/>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39741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Hello Title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6096000" y="0"/>
            <a:ext cx="6096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ctrTitle" hasCustomPrompt="1"/>
          </p:nvPr>
        </p:nvSpPr>
        <p:spPr>
          <a:xfrm>
            <a:off x="6889750" y="650875"/>
            <a:ext cx="4510390" cy="4518772"/>
          </a:xfrm>
        </p:spPr>
        <p:txBody>
          <a:bodyPr anchor="t">
            <a:noAutofit/>
          </a:bodyPr>
          <a:lstStyle>
            <a:lvl1pPr algn="l">
              <a:lnSpc>
                <a:spcPct val="90000"/>
              </a:lnSpc>
              <a:defRPr sz="8000" baseline="0">
                <a:solidFill>
                  <a:schemeClr val="bg1"/>
                </a:solidFill>
              </a:defRPr>
            </a:lvl1pPr>
          </a:lstStyle>
          <a:p>
            <a:r>
              <a:rPr lang="en-US"/>
              <a:t>Hello Title Here</a:t>
            </a:r>
          </a:p>
        </p:txBody>
      </p:sp>
      <p:sp>
        <p:nvSpPr>
          <p:cNvPr id="3" name="Subtitle 2"/>
          <p:cNvSpPr>
            <a:spLocks noGrp="1"/>
          </p:cNvSpPr>
          <p:nvPr>
            <p:ph type="subTitle" idx="1" hasCustomPrompt="1"/>
          </p:nvPr>
        </p:nvSpPr>
        <p:spPr>
          <a:xfrm>
            <a:off x="6889750" y="5632824"/>
            <a:ext cx="4510390" cy="580653"/>
          </a:xfrm>
        </p:spPr>
        <p:txBody>
          <a:bodyPr anchor="b">
            <a:noAutofit/>
          </a:bodyPr>
          <a:lstStyle>
            <a:lvl1pPr marL="0" indent="0" algn="l">
              <a:buNone/>
              <a:defRPr sz="1333" cap="all" baseline="0">
                <a:solidFill>
                  <a:schemeClr val="bg1"/>
                </a:solidFill>
              </a:defRPr>
            </a:lvl1pPr>
            <a:lvl2pPr marL="457163" indent="0" algn="ctr">
              <a:buNone/>
              <a:defRPr sz="2000"/>
            </a:lvl2pPr>
            <a:lvl3pPr marL="914327" indent="0" algn="ctr">
              <a:buNone/>
              <a:defRPr sz="1800"/>
            </a:lvl3pPr>
            <a:lvl4pPr marL="1371490" indent="0" algn="ctr">
              <a:buNone/>
              <a:defRPr sz="1600"/>
            </a:lvl4pPr>
            <a:lvl5pPr marL="1828654" indent="0" algn="ctr">
              <a:buNone/>
              <a:defRPr sz="1600"/>
            </a:lvl5pPr>
            <a:lvl6pPr marL="2285818" indent="0" algn="ctr">
              <a:buNone/>
              <a:defRPr sz="1600"/>
            </a:lvl6pPr>
            <a:lvl7pPr marL="2742980" indent="0" algn="ctr">
              <a:buNone/>
              <a:defRPr sz="1600"/>
            </a:lvl7pPr>
            <a:lvl8pPr marL="3200144" indent="0" algn="ctr">
              <a:buNone/>
              <a:defRPr sz="1600"/>
            </a:lvl8pPr>
            <a:lvl9pPr marL="3657308" indent="0" algn="ctr">
              <a:buNone/>
              <a:defRPr sz="1600"/>
            </a:lvl9pPr>
          </a:lstStyle>
          <a:p>
            <a:r>
              <a:rPr lang="en-US"/>
              <a:t>NAME  &gt;  DATE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7566" y="5889104"/>
            <a:ext cx="1606034" cy="324372"/>
          </a:xfrm>
          <a:prstGeom prst="rect">
            <a:avLst/>
          </a:prstGeom>
        </p:spPr>
      </p:pic>
      <p:sp>
        <p:nvSpPr>
          <p:cNvPr id="8" name="TextBox 7">
            <a:extLst>
              <a:ext uri="{FF2B5EF4-FFF2-40B4-BE49-F238E27FC236}">
                <a16:creationId xmlns:a16="http://schemas.microsoft.com/office/drawing/2014/main" id="{CC8A06FA-2EA2-7F42-A1C7-9FB721FC5670}"/>
              </a:ext>
            </a:extLst>
          </p:cNvPr>
          <p:cNvSpPr txBox="1"/>
          <p:nvPr userDrawn="1"/>
        </p:nvSpPr>
        <p:spPr>
          <a:xfrm>
            <a:off x="1181653" y="342348"/>
            <a:ext cx="0" cy="0"/>
          </a:xfrm>
          <a:prstGeom prst="rect">
            <a:avLst/>
          </a:prstGeom>
          <a:noFill/>
        </p:spPr>
        <p:txBody>
          <a:bodyPr wrap="none" rtlCol="0">
            <a:noAutofit/>
          </a:bodyPr>
          <a:lstStyle/>
          <a:p>
            <a:pPr defTabSz="914327"/>
            <a:endParaRPr lang="en-US" sz="2333">
              <a:solidFill>
                <a:srgbClr val="000000"/>
              </a:solidFill>
            </a:endParaRPr>
          </a:p>
        </p:txBody>
      </p:sp>
    </p:spTree>
    <p:extLst>
      <p:ext uri="{BB962C8B-B14F-4D97-AF65-F5344CB8AC3E}">
        <p14:creationId xmlns:p14="http://schemas.microsoft.com/office/powerpoint/2010/main" val="431592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hoto 1/2 L">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6095999" y="0"/>
            <a:ext cx="6096002" cy="6858000"/>
          </a:xfrm>
        </p:spPr>
        <p:txBody>
          <a:bodyPr>
            <a:normAutofit/>
          </a:bodyPr>
          <a:lstStyle>
            <a:lvl1pPr marL="0" indent="0">
              <a:buNone/>
              <a:defRPr sz="1500"/>
            </a:lvl1pPr>
          </a:lstStyle>
          <a:p>
            <a:r>
              <a:rPr lang="en-US"/>
              <a:t>Insert picture here</a:t>
            </a:r>
          </a:p>
        </p:txBody>
      </p:sp>
      <p:sp>
        <p:nvSpPr>
          <p:cNvPr id="2" name="Title 1"/>
          <p:cNvSpPr>
            <a:spLocks noGrp="1"/>
          </p:cNvSpPr>
          <p:nvPr>
            <p:ph type="title"/>
          </p:nvPr>
        </p:nvSpPr>
        <p:spPr>
          <a:xfrm>
            <a:off x="761999" y="762000"/>
            <a:ext cx="4571998"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42843986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hoto 1/2 Blk L">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6095999" y="0"/>
            <a:ext cx="6096002" cy="6858000"/>
          </a:xfrm>
        </p:spPr>
        <p:txBody>
          <a:bodyPr>
            <a:normAutofit/>
          </a:bodyPr>
          <a:lstStyle>
            <a:lvl1pPr marL="0" indent="0">
              <a:buNone/>
              <a:defRPr sz="1500"/>
            </a:lvl1pPr>
          </a:lstStyle>
          <a:p>
            <a:r>
              <a:rPr lang="en-US"/>
              <a:t>Insert picture here</a:t>
            </a:r>
          </a:p>
        </p:txBody>
      </p:sp>
      <p:sp>
        <p:nvSpPr>
          <p:cNvPr id="9" name="Rectangle 8"/>
          <p:cNvSpPr/>
          <p:nvPr userDrawn="1"/>
        </p:nvSpPr>
        <p:spPr bwMode="hidden">
          <a:xfrm>
            <a:off x="-2" y="0"/>
            <a:ext cx="6096000"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761999" y="762000"/>
            <a:ext cx="4571998" cy="5169243"/>
          </a:xfrm>
        </p:spPr>
        <p:txBody>
          <a:bodyPr anchor="t">
            <a:noAutofit/>
          </a:bodyPr>
          <a:lstStyle>
            <a:lvl1pPr>
              <a:defRPr sz="4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267678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hoto 1/2 R">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1" y="0"/>
            <a:ext cx="6110941" cy="6858000"/>
          </a:xfrm>
        </p:spPr>
        <p:txBody>
          <a:bodyPr>
            <a:normAutofit/>
          </a:bodyPr>
          <a:lstStyle>
            <a:lvl1pPr marL="0" indent="0">
              <a:buNone/>
              <a:defRPr sz="1500"/>
            </a:lvl1pPr>
          </a:lstStyle>
          <a:p>
            <a:r>
              <a:rPr lang="en-US"/>
              <a:t>Insert picture here</a:t>
            </a:r>
          </a:p>
        </p:txBody>
      </p:sp>
      <p:sp>
        <p:nvSpPr>
          <p:cNvPr id="2" name="Title 1"/>
          <p:cNvSpPr>
            <a:spLocks noGrp="1"/>
          </p:cNvSpPr>
          <p:nvPr>
            <p:ph type="title"/>
          </p:nvPr>
        </p:nvSpPr>
        <p:spPr>
          <a:xfrm>
            <a:off x="6858000" y="762000"/>
            <a:ext cx="4557058"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2136386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hoto 1/2 Blk R">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1" y="0"/>
            <a:ext cx="6110941" cy="6858000"/>
          </a:xfrm>
        </p:spPr>
        <p:txBody>
          <a:bodyPr>
            <a:normAutofit/>
          </a:bodyPr>
          <a:lstStyle>
            <a:lvl1pPr marL="0" indent="0">
              <a:buNone/>
              <a:defRPr sz="1500"/>
            </a:lvl1pPr>
          </a:lstStyle>
          <a:p>
            <a:r>
              <a:rPr lang="en-US"/>
              <a:t>Insert picture here</a:t>
            </a:r>
          </a:p>
        </p:txBody>
      </p:sp>
      <p:sp>
        <p:nvSpPr>
          <p:cNvPr id="9" name="Rectangle 8"/>
          <p:cNvSpPr/>
          <p:nvPr userDrawn="1"/>
        </p:nvSpPr>
        <p:spPr bwMode="hidden">
          <a:xfrm>
            <a:off x="6110941" y="0"/>
            <a:ext cx="6081058"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6858000" y="762000"/>
            <a:ext cx="4557058" cy="5169243"/>
          </a:xfrm>
        </p:spPr>
        <p:txBody>
          <a:bodyPr anchor="t">
            <a:noAutofit/>
          </a:bodyPr>
          <a:lstStyle>
            <a:lvl1pPr>
              <a:defRPr sz="4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4246598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Photo">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6477000" cy="5169243"/>
          </a:xfrm>
        </p:spPr>
        <p:txBody>
          <a:bodyPr anchor="t">
            <a:noAutofit/>
          </a:bodyPr>
          <a:lstStyle>
            <a:lvl1pPr>
              <a:defRPr sz="4000">
                <a:solidFill>
                  <a:schemeClr val="tx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7" name="Picture Placeholder 6"/>
          <p:cNvSpPr>
            <a:spLocks noGrp="1"/>
          </p:cNvSpPr>
          <p:nvPr>
            <p:ph type="pic" sz="quarter" idx="13" hasCustomPrompt="1"/>
          </p:nvPr>
        </p:nvSpPr>
        <p:spPr>
          <a:xfrm>
            <a:off x="8001000" y="0"/>
            <a:ext cx="4191000" cy="6858000"/>
          </a:xfrm>
        </p:spPr>
        <p:txBody>
          <a:bodyPr>
            <a:normAutofit/>
          </a:bodyPr>
          <a:lstStyle>
            <a:lvl1pPr marL="0" indent="0">
              <a:buNone/>
              <a:defRPr sz="1500"/>
            </a:lvl1pPr>
          </a:lstStyle>
          <a:p>
            <a:r>
              <a:rPr lang="en-US"/>
              <a:t>Insert picture here.</a:t>
            </a:r>
          </a:p>
        </p:txBody>
      </p:sp>
    </p:spTree>
    <p:extLst>
      <p:ext uri="{BB962C8B-B14F-4D97-AF65-F5344CB8AC3E}">
        <p14:creationId xmlns:p14="http://schemas.microsoft.com/office/powerpoint/2010/main" val="530424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Photo Blk">
    <p:spTree>
      <p:nvGrpSpPr>
        <p:cNvPr id="1" name=""/>
        <p:cNvGrpSpPr/>
        <p:nvPr/>
      </p:nvGrpSpPr>
      <p:grpSpPr>
        <a:xfrm>
          <a:off x="0" y="0"/>
          <a:ext cx="0" cy="0"/>
          <a:chOff x="0" y="0"/>
          <a:chExt cx="0" cy="0"/>
        </a:xfrm>
      </p:grpSpPr>
      <p:sp>
        <p:nvSpPr>
          <p:cNvPr id="9" name="Rectangle 8"/>
          <p:cNvSpPr/>
          <p:nvPr userDrawn="1"/>
        </p:nvSpPr>
        <p:spPr bwMode="hidden">
          <a:xfrm>
            <a:off x="-2" y="0"/>
            <a:ext cx="8001003" cy="6858000"/>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p:nvPr>
        </p:nvSpPr>
        <p:spPr>
          <a:xfrm>
            <a:off x="762000" y="762000"/>
            <a:ext cx="6477000" cy="5169243"/>
          </a:xfrm>
        </p:spPr>
        <p:txBody>
          <a:bodyPr anchor="t">
            <a:noAutofit/>
          </a:bodyPr>
          <a:lstStyle>
            <a:lvl1pPr>
              <a:defRPr sz="4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7" name="Picture Placeholder 6"/>
          <p:cNvSpPr>
            <a:spLocks noGrp="1"/>
          </p:cNvSpPr>
          <p:nvPr>
            <p:ph type="pic" sz="quarter" idx="13" hasCustomPrompt="1"/>
          </p:nvPr>
        </p:nvSpPr>
        <p:spPr>
          <a:xfrm>
            <a:off x="8001000" y="0"/>
            <a:ext cx="4191000" cy="6858000"/>
          </a:xfrm>
        </p:spPr>
        <p:txBody>
          <a:bodyPr>
            <a:normAutofit/>
          </a:bodyPr>
          <a:lstStyle>
            <a:lvl1pPr marL="0" indent="0">
              <a:buNone/>
              <a:defRPr sz="1500"/>
            </a:lvl1pPr>
          </a:lstStyle>
          <a:p>
            <a:r>
              <a:rPr lang="en-US"/>
              <a:t>Insert picture here.</a:t>
            </a:r>
          </a:p>
        </p:txBody>
      </p:sp>
    </p:spTree>
    <p:extLst>
      <p:ext uri="{BB962C8B-B14F-4D97-AF65-F5344CB8AC3E}">
        <p14:creationId xmlns:p14="http://schemas.microsoft.com/office/powerpoint/2010/main" val="25650932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and Title Overlay">
    <p:bg>
      <p:bgPr>
        <a:solidFill>
          <a:srgbClr val="FFFFFF"/>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040B095-7458-704A-A0D4-6355AFBAB724}"/>
              </a:ext>
            </a:extLst>
          </p:cNvPr>
          <p:cNvSpPr>
            <a:spLocks noGrp="1"/>
          </p:cNvSpPr>
          <p:nvPr>
            <p:ph type="pic" sz="quarter" idx="13" hasCustomPrompt="1"/>
          </p:nvPr>
        </p:nvSpPr>
        <p:spPr>
          <a:xfrm>
            <a:off x="0" y="0"/>
            <a:ext cx="12192000" cy="6858000"/>
          </a:xfrm>
        </p:spPr>
        <p:txBody>
          <a:bodyPr/>
          <a:lstStyle>
            <a:lvl1pPr marL="0" indent="0">
              <a:buNone/>
              <a:defRPr/>
            </a:lvl1pPr>
          </a:lstStyle>
          <a:p>
            <a:r>
              <a:rPr lang="en-US"/>
              <a:t>Insert picture here. Send to back to reveal text.</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23" name="Title 1">
            <a:extLst>
              <a:ext uri="{FF2B5EF4-FFF2-40B4-BE49-F238E27FC236}">
                <a16:creationId xmlns:a16="http://schemas.microsoft.com/office/drawing/2014/main" id="{2825AAF5-3039-5D44-B3EB-263C38B43ABD}"/>
              </a:ext>
            </a:extLst>
          </p:cNvPr>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Tree>
    <p:extLst>
      <p:ext uri="{BB962C8B-B14F-4D97-AF65-F5344CB8AC3E}">
        <p14:creationId xmlns:p14="http://schemas.microsoft.com/office/powerpoint/2010/main" val="20381203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and Title Overlay 2">
    <p:bg>
      <p:bgPr>
        <a:solidFill>
          <a:srgbClr val="FFFFFF"/>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040B095-7458-704A-A0D4-6355AFBAB724}"/>
              </a:ext>
            </a:extLst>
          </p:cNvPr>
          <p:cNvSpPr>
            <a:spLocks noGrp="1"/>
          </p:cNvSpPr>
          <p:nvPr>
            <p:ph type="pic" sz="quarter" idx="13" hasCustomPrompt="1"/>
          </p:nvPr>
        </p:nvSpPr>
        <p:spPr>
          <a:xfrm>
            <a:off x="0" y="0"/>
            <a:ext cx="12192000" cy="6858000"/>
          </a:xfrm>
        </p:spPr>
        <p:txBody>
          <a:bodyPr/>
          <a:lstStyle>
            <a:lvl1pPr marL="0" indent="0">
              <a:buNone/>
              <a:defRPr/>
            </a:lvl1pPr>
          </a:lstStyle>
          <a:p>
            <a:r>
              <a:rPr lang="en-US"/>
              <a:t>Insert picture here. Send to back to reveal text.</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23" name="Title 1">
            <a:extLst>
              <a:ext uri="{FF2B5EF4-FFF2-40B4-BE49-F238E27FC236}">
                <a16:creationId xmlns:a16="http://schemas.microsoft.com/office/drawing/2014/main" id="{2825AAF5-3039-5D44-B3EB-263C38B43ABD}"/>
              </a:ext>
            </a:extLst>
          </p:cNvPr>
          <p:cNvSpPr>
            <a:spLocks noGrp="1" noChangeAspect="1"/>
          </p:cNvSpPr>
          <p:nvPr>
            <p:ph type="title"/>
          </p:nvPr>
        </p:nvSpPr>
        <p:spPr>
          <a:xfrm>
            <a:off x="7090788" y="1714500"/>
            <a:ext cx="3429000" cy="3429000"/>
          </a:xfrm>
          <a:solidFill>
            <a:schemeClr val="bg1"/>
          </a:solidFill>
        </p:spPr>
        <p:txBody>
          <a:bodyPr lIns="228600" tIns="228600" rIns="228600" bIns="228600" anchor="t">
            <a:noAutofit/>
          </a:bodyPr>
          <a:lstStyle>
            <a:lvl1pPr>
              <a:defRPr sz="2333" b="0" i="0">
                <a:solidFill>
                  <a:srgbClr val="000000"/>
                </a:solidFill>
                <a:latin typeface="Avenir Medium" charset="0"/>
                <a:ea typeface="Avenir Medium" charset="0"/>
                <a:cs typeface="Avenir Medium" charset="0"/>
              </a:defRPr>
            </a:lvl1pPr>
          </a:lstStyle>
          <a:p>
            <a:r>
              <a:rPr lang="en-US"/>
              <a:t>Click to edit Master title style</a:t>
            </a:r>
          </a:p>
        </p:txBody>
      </p:sp>
    </p:spTree>
    <p:extLst>
      <p:ext uri="{BB962C8B-B14F-4D97-AF65-F5344CB8AC3E}">
        <p14:creationId xmlns:p14="http://schemas.microsoft.com/office/powerpoint/2010/main" val="342666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Picture Stack">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3433916"/>
            <a:ext cx="12192000" cy="3429000"/>
          </a:xfrm>
        </p:spPr>
        <p:txBody>
          <a:bodyPr/>
          <a:lstStyle>
            <a:lvl1pPr marL="0" indent="0">
              <a:buNone/>
              <a:defRPr/>
            </a:lvl1pPr>
          </a:lstStyle>
          <a:p>
            <a:r>
              <a:rPr lang="en-US"/>
              <a:t>Insert picture or graphic here.</a:t>
            </a:r>
          </a:p>
        </p:txBody>
      </p:sp>
      <p:sp>
        <p:nvSpPr>
          <p:cNvPr id="5" name="Rectangle 4"/>
          <p:cNvSpPr/>
          <p:nvPr userDrawn="1"/>
        </p:nvSpPr>
        <p:spPr>
          <a:xfrm>
            <a:off x="0" y="1"/>
            <a:ext cx="12199792" cy="419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1"/>
            <a:ext cx="11437938" cy="3429001"/>
          </a:xfrm>
          <a:noFill/>
        </p:spPr>
        <p:txBody>
          <a:bodyPr anchor="ctr">
            <a:normAutofit/>
          </a:bodyPr>
          <a:lstStyle>
            <a:lvl1pPr marL="0" indent="0" algn="l">
              <a:spcBef>
                <a:spcPts val="0"/>
              </a:spcBef>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25122811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Picture Blk Stack ">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3429000"/>
            <a:ext cx="12192000" cy="3429000"/>
          </a:xfrm>
        </p:spPr>
        <p:txBody>
          <a:bodyPr/>
          <a:lstStyle>
            <a:lvl1pPr marL="0" indent="0">
              <a:buNone/>
              <a:defRPr/>
            </a:lvl1pPr>
          </a:lstStyle>
          <a:p>
            <a:r>
              <a:rPr lang="en-US"/>
              <a:t>Insert picture or graphic here.</a:t>
            </a:r>
          </a:p>
        </p:txBody>
      </p:sp>
      <p:sp>
        <p:nvSpPr>
          <p:cNvPr id="5" name="Rectangle 4"/>
          <p:cNvSpPr/>
          <p:nvPr userDrawn="1"/>
        </p:nvSpPr>
        <p:spPr>
          <a:xfrm>
            <a:off x="0" y="-1"/>
            <a:ext cx="12199792" cy="3429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1"/>
            <a:ext cx="11437938" cy="3429001"/>
          </a:xfrm>
          <a:noFill/>
        </p:spPr>
        <p:txBody>
          <a:bodyPr anchor="ctr">
            <a:normAutofit/>
          </a:bodyPr>
          <a:lstStyle>
            <a:lvl1pPr marL="0" indent="0" algn="l">
              <a:spcBef>
                <a:spcPts val="0"/>
              </a:spcBef>
              <a:buNone/>
              <a:defRPr sz="4000">
                <a:solidFill>
                  <a:srgbClr val="FFFFFF"/>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326248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llo Title 5 Photo">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437864C-132C-D44C-B023-0B2E1A3DBE3E}"/>
              </a:ext>
            </a:extLst>
          </p:cNvPr>
          <p:cNvSpPr/>
          <p:nvPr userDrawn="1"/>
        </p:nvSpPr>
        <p:spPr>
          <a:xfrm>
            <a:off x="0" y="4953000"/>
            <a:ext cx="12192000" cy="1905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8" name="Picture Placeholder 7">
            <a:extLst>
              <a:ext uri="{FF2B5EF4-FFF2-40B4-BE49-F238E27FC236}">
                <a16:creationId xmlns:a16="http://schemas.microsoft.com/office/drawing/2014/main" id="{C34BC768-2129-3B45-9F16-88D9C2609226}"/>
              </a:ext>
            </a:extLst>
          </p:cNvPr>
          <p:cNvSpPr>
            <a:spLocks noGrp="1"/>
          </p:cNvSpPr>
          <p:nvPr>
            <p:ph type="pic" sz="quarter" idx="13"/>
          </p:nvPr>
        </p:nvSpPr>
        <p:spPr>
          <a:xfrm>
            <a:off x="0" y="0"/>
            <a:ext cx="12192000" cy="4953000"/>
          </a:xfrm>
        </p:spPr>
        <p:txBody>
          <a:bodyPr/>
          <a:lstStyle/>
          <a:p>
            <a:endParaRPr lang="en-US"/>
          </a:p>
        </p:txBody>
      </p:sp>
      <p:sp>
        <p:nvSpPr>
          <p:cNvPr id="2" name="Title 1"/>
          <p:cNvSpPr>
            <a:spLocks noGrp="1"/>
          </p:cNvSpPr>
          <p:nvPr>
            <p:ph type="ctrTitle" hasCustomPrompt="1"/>
          </p:nvPr>
        </p:nvSpPr>
        <p:spPr>
          <a:xfrm>
            <a:off x="952500" y="5194983"/>
            <a:ext cx="10447640" cy="710517"/>
          </a:xfrm>
        </p:spPr>
        <p:txBody>
          <a:bodyPr anchor="t">
            <a:normAutofit/>
          </a:bodyPr>
          <a:lstStyle>
            <a:lvl1pPr algn="l">
              <a:defRPr sz="3000" baseline="0">
                <a:solidFill>
                  <a:schemeClr val="bg1"/>
                </a:solidFill>
              </a:defRPr>
            </a:lvl1pPr>
          </a:lstStyle>
          <a:p>
            <a:r>
              <a:rPr lang="en-US"/>
              <a:t>Hello Title Here</a:t>
            </a:r>
          </a:p>
        </p:txBody>
      </p:sp>
      <p:sp>
        <p:nvSpPr>
          <p:cNvPr id="3" name="Subtitle 2"/>
          <p:cNvSpPr>
            <a:spLocks noGrp="1"/>
          </p:cNvSpPr>
          <p:nvPr>
            <p:ph type="subTitle" idx="1" hasCustomPrompt="1"/>
          </p:nvPr>
        </p:nvSpPr>
        <p:spPr>
          <a:xfrm>
            <a:off x="952500" y="5945237"/>
            <a:ext cx="10447640" cy="411114"/>
          </a:xfrm>
        </p:spPr>
        <p:txBody>
          <a:bodyPr>
            <a:normAutofit/>
          </a:bodyPr>
          <a:lstStyle>
            <a:lvl1pPr marL="0" indent="0" algn="l">
              <a:buNone/>
              <a:defRPr sz="1333" cap="all" baseline="0">
                <a:solidFill>
                  <a:schemeClr val="bg1"/>
                </a:solidFill>
              </a:defRPr>
            </a:lvl1pPr>
            <a:lvl2pPr marL="457163" indent="0" algn="ctr">
              <a:buNone/>
              <a:defRPr sz="2000"/>
            </a:lvl2pPr>
            <a:lvl3pPr marL="914327" indent="0" algn="ctr">
              <a:buNone/>
              <a:defRPr sz="1800"/>
            </a:lvl3pPr>
            <a:lvl4pPr marL="1371490" indent="0" algn="ctr">
              <a:buNone/>
              <a:defRPr sz="1600"/>
            </a:lvl4pPr>
            <a:lvl5pPr marL="1828654" indent="0" algn="ctr">
              <a:buNone/>
              <a:defRPr sz="1600"/>
            </a:lvl5pPr>
            <a:lvl6pPr marL="2285818" indent="0" algn="ctr">
              <a:buNone/>
              <a:defRPr sz="1600"/>
            </a:lvl6pPr>
            <a:lvl7pPr marL="2742980" indent="0" algn="ctr">
              <a:buNone/>
              <a:defRPr sz="1600"/>
            </a:lvl7pPr>
            <a:lvl8pPr marL="3200144" indent="0" algn="ctr">
              <a:buNone/>
              <a:defRPr sz="1600"/>
            </a:lvl8pPr>
            <a:lvl9pPr marL="3657308" indent="0" algn="ctr">
              <a:buNone/>
              <a:defRPr sz="1600"/>
            </a:lvl9pPr>
          </a:lstStyle>
          <a:p>
            <a:r>
              <a:rPr lang="en-US"/>
              <a:t>NAME  &gt;  DATE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610576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Picture Stack 2">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2286000"/>
            <a:ext cx="12192000" cy="4572000"/>
          </a:xfrm>
        </p:spPr>
        <p:txBody>
          <a:bodyPr/>
          <a:lstStyle>
            <a:lvl1pPr marL="0" indent="0">
              <a:buNone/>
              <a:defRPr/>
            </a:lvl1pPr>
          </a:lstStyle>
          <a:p>
            <a:r>
              <a:rPr lang="en-US"/>
              <a:t>Insert picture or graphic here.</a:t>
            </a:r>
          </a:p>
        </p:txBody>
      </p:sp>
      <p:sp>
        <p:nvSpPr>
          <p:cNvPr id="5" name="Rectangle 4"/>
          <p:cNvSpPr/>
          <p:nvPr userDrawn="1"/>
        </p:nvSpPr>
        <p:spPr>
          <a:xfrm>
            <a:off x="0" y="1"/>
            <a:ext cx="12199792" cy="419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1"/>
            <a:ext cx="11437938" cy="2286001"/>
          </a:xfrm>
          <a:noFill/>
        </p:spPr>
        <p:txBody>
          <a:bodyPr anchor="ctr">
            <a:normAutofit/>
          </a:bodyPr>
          <a:lstStyle>
            <a:lvl1pPr marL="0" indent="0" algn="l">
              <a:spcBef>
                <a:spcPts val="0"/>
              </a:spcBef>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35365473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Picture Blk Stack 2">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2286000"/>
            <a:ext cx="12192000" cy="4572000"/>
          </a:xfrm>
        </p:spPr>
        <p:txBody>
          <a:bodyPr/>
          <a:lstStyle>
            <a:lvl1pPr marL="0" indent="0">
              <a:buNone/>
              <a:defRPr/>
            </a:lvl1pPr>
          </a:lstStyle>
          <a:p>
            <a:r>
              <a:rPr lang="en-US"/>
              <a:t>Insert picture or graphic here.</a:t>
            </a:r>
          </a:p>
        </p:txBody>
      </p:sp>
      <p:sp>
        <p:nvSpPr>
          <p:cNvPr id="5" name="Rectangle 4"/>
          <p:cNvSpPr/>
          <p:nvPr userDrawn="1"/>
        </p:nvSpPr>
        <p:spPr>
          <a:xfrm>
            <a:off x="0" y="-1"/>
            <a:ext cx="12199792" cy="2286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1"/>
            <a:ext cx="11437938" cy="2286001"/>
          </a:xfrm>
          <a:noFill/>
        </p:spPr>
        <p:txBody>
          <a:bodyPr anchor="ctr">
            <a:normAutofit/>
          </a:bodyPr>
          <a:lstStyle>
            <a:lvl1pPr marL="0" indent="0" algn="l">
              <a:spcBef>
                <a:spcPts val="0"/>
              </a:spcBef>
              <a:buNone/>
              <a:defRPr sz="4000">
                <a:solidFill>
                  <a:srgbClr val="FFFFFF"/>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15865770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Picture Stack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1"/>
            <a:ext cx="12192000" cy="4572000"/>
          </a:xfrm>
        </p:spPr>
        <p:txBody>
          <a:bodyPr/>
          <a:lstStyle>
            <a:lvl1pPr marL="0" indent="0">
              <a:buNone/>
              <a:defRPr/>
            </a:lvl1pPr>
          </a:lstStyle>
          <a:p>
            <a:r>
              <a:rPr lang="en-US"/>
              <a:t>Insert picture or graphic here.</a:t>
            </a:r>
          </a:p>
        </p:txBody>
      </p:sp>
      <p:sp>
        <p:nvSpPr>
          <p:cNvPr id="5" name="Rectangle 4"/>
          <p:cNvSpPr/>
          <p:nvPr userDrawn="1"/>
        </p:nvSpPr>
        <p:spPr>
          <a:xfrm>
            <a:off x="0" y="1"/>
            <a:ext cx="12199792" cy="4191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4572001"/>
            <a:ext cx="11437938" cy="2286001"/>
          </a:xfrm>
          <a:noFill/>
        </p:spPr>
        <p:txBody>
          <a:bodyPr anchor="ctr">
            <a:normAutofit/>
          </a:bodyPr>
          <a:lstStyle>
            <a:lvl1pPr marL="0" indent="0" algn="l">
              <a:spcBef>
                <a:spcPts val="0"/>
              </a:spcBef>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13540388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Picture Blk Stack 3">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7" hasCustomPrompt="1"/>
          </p:nvPr>
        </p:nvSpPr>
        <p:spPr>
          <a:xfrm>
            <a:off x="0" y="0"/>
            <a:ext cx="12192000" cy="4572000"/>
          </a:xfrm>
        </p:spPr>
        <p:txBody>
          <a:bodyPr/>
          <a:lstStyle>
            <a:lvl1pPr marL="0" indent="0">
              <a:buNone/>
              <a:defRPr/>
            </a:lvl1pPr>
          </a:lstStyle>
          <a:p>
            <a:r>
              <a:rPr lang="en-US"/>
              <a:t>Insert picture or graphic here.</a:t>
            </a:r>
          </a:p>
        </p:txBody>
      </p:sp>
      <p:sp>
        <p:nvSpPr>
          <p:cNvPr id="5" name="Rectangle 4"/>
          <p:cNvSpPr/>
          <p:nvPr userDrawn="1"/>
        </p:nvSpPr>
        <p:spPr>
          <a:xfrm>
            <a:off x="0" y="4572001"/>
            <a:ext cx="12199792" cy="2286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13755"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762000" y="4572001"/>
            <a:ext cx="11437938" cy="2286001"/>
          </a:xfrm>
          <a:noFill/>
        </p:spPr>
        <p:txBody>
          <a:bodyPr anchor="ctr">
            <a:normAutofit/>
          </a:bodyPr>
          <a:lstStyle>
            <a:lvl1pPr marL="0" indent="0" algn="l">
              <a:spcBef>
                <a:spcPts val="0"/>
              </a:spcBef>
              <a:buNone/>
              <a:defRPr sz="4000">
                <a:solidFill>
                  <a:srgbClr val="FFFFFF"/>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30678516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ull Page Phot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sp>
        <p:nvSpPr>
          <p:cNvPr id="7" name="Picture Placeholder 6"/>
          <p:cNvSpPr>
            <a:spLocks noGrp="1"/>
          </p:cNvSpPr>
          <p:nvPr>
            <p:ph type="pic" sz="quarter" idx="13" hasCustomPrompt="1"/>
          </p:nvPr>
        </p:nvSpPr>
        <p:spPr>
          <a:xfrm>
            <a:off x="0" y="0"/>
            <a:ext cx="12192000" cy="6858000"/>
          </a:xfrm>
        </p:spPr>
        <p:txBody>
          <a:bodyPr>
            <a:normAutofit/>
          </a:bodyPr>
          <a:lstStyle>
            <a:lvl1pPr marL="0" indent="0">
              <a:buNone/>
              <a:defRPr sz="1500"/>
            </a:lvl1pPr>
          </a:lstStyle>
          <a:p>
            <a:r>
              <a:rPr lang="en-US"/>
              <a:t>Insert picture here</a:t>
            </a:r>
          </a:p>
        </p:txBody>
      </p:sp>
    </p:spTree>
    <p:extLst>
      <p:ext uri="{BB962C8B-B14F-4D97-AF65-F5344CB8AC3E}">
        <p14:creationId xmlns:p14="http://schemas.microsoft.com/office/powerpoint/2010/main" val="36783067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Page Movie">
    <p:spTree>
      <p:nvGrpSpPr>
        <p:cNvPr id="1" name=""/>
        <p:cNvGrpSpPr/>
        <p:nvPr/>
      </p:nvGrpSpPr>
      <p:grpSpPr>
        <a:xfrm>
          <a:off x="0" y="0"/>
          <a:ext cx="0" cy="0"/>
          <a:chOff x="0" y="0"/>
          <a:chExt cx="0" cy="0"/>
        </a:xfrm>
      </p:grpSpPr>
      <p:sp>
        <p:nvSpPr>
          <p:cNvPr id="6" name="Media Placeholder 5"/>
          <p:cNvSpPr>
            <a:spLocks noGrp="1"/>
          </p:cNvSpPr>
          <p:nvPr>
            <p:ph type="media" sz="quarter" idx="13" hasCustomPrompt="1"/>
          </p:nvPr>
        </p:nvSpPr>
        <p:spPr>
          <a:xfrm>
            <a:off x="0" y="0"/>
            <a:ext cx="12192000" cy="6858000"/>
          </a:xfrm>
        </p:spPr>
        <p:txBody>
          <a:bodyPr>
            <a:normAutofit/>
          </a:bodyPr>
          <a:lstStyle>
            <a:lvl1pPr>
              <a:defRPr sz="1500" baseline="0"/>
            </a:lvl1pPr>
          </a:lstStyle>
          <a:p>
            <a:pPr marL="228582" marR="0" lvl="0" indent="-228582" algn="l" defTabSz="914327" rtl="0" eaLnBrk="1" fontAlgn="auto" latinLnBrk="0" hangingPunct="1">
              <a:lnSpc>
                <a:spcPct val="100000"/>
              </a:lnSpc>
              <a:spcBef>
                <a:spcPts val="833"/>
              </a:spcBef>
              <a:spcAft>
                <a:spcPts val="0"/>
              </a:spcAft>
              <a:buClrTx/>
              <a:buSzTx/>
              <a:buFont typeface="Arial" panose="020B0604020202020204" pitchFamily="34" charset="0"/>
              <a:buNone/>
              <a:tabLst/>
              <a:defRPr/>
            </a:pPr>
            <a:r>
              <a:rPr lang="en-US"/>
              <a:t>Insert movie here.</a:t>
            </a:r>
          </a:p>
        </p:txBody>
      </p:sp>
    </p:spTree>
    <p:extLst>
      <p:ext uri="{BB962C8B-B14F-4D97-AF65-F5344CB8AC3E}">
        <p14:creationId xmlns:p14="http://schemas.microsoft.com/office/powerpoint/2010/main" val="29276259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Collage 1">
    <p:bg>
      <p:bgPr>
        <a:solidFill>
          <a:srgbClr val="00000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10" name="Picture Placeholder 9">
            <a:extLst>
              <a:ext uri="{FF2B5EF4-FFF2-40B4-BE49-F238E27FC236}">
                <a16:creationId xmlns:a16="http://schemas.microsoft.com/office/drawing/2014/main" id="{F27D8EAD-B35B-E444-AE76-4EF2AEC010E6}"/>
              </a:ext>
            </a:extLst>
          </p:cNvPr>
          <p:cNvSpPr>
            <a:spLocks noGrp="1"/>
          </p:cNvSpPr>
          <p:nvPr>
            <p:ph type="pic" sz="quarter" idx="13"/>
          </p:nvPr>
        </p:nvSpPr>
        <p:spPr>
          <a:xfrm>
            <a:off x="0" y="2"/>
            <a:ext cx="5659308" cy="1890979"/>
          </a:xfrm>
        </p:spPr>
        <p:txBody>
          <a:bodyPr>
            <a:normAutofit/>
          </a:bodyPr>
          <a:lstStyle>
            <a:lvl1pPr marL="0" indent="0">
              <a:buNone/>
              <a:defRPr sz="1167">
                <a:solidFill>
                  <a:schemeClr val="bg1"/>
                </a:solidFill>
              </a:defRPr>
            </a:lvl1pPr>
          </a:lstStyle>
          <a:p>
            <a:endParaRPr lang="en-US"/>
          </a:p>
        </p:txBody>
      </p:sp>
      <p:sp>
        <p:nvSpPr>
          <p:cNvPr id="11" name="Picture Placeholder 9">
            <a:extLst>
              <a:ext uri="{FF2B5EF4-FFF2-40B4-BE49-F238E27FC236}">
                <a16:creationId xmlns:a16="http://schemas.microsoft.com/office/drawing/2014/main" id="{2BCBC23A-5AFA-184F-BD6A-EAAB3EBACB7B}"/>
              </a:ext>
            </a:extLst>
          </p:cNvPr>
          <p:cNvSpPr>
            <a:spLocks noGrp="1"/>
          </p:cNvSpPr>
          <p:nvPr>
            <p:ph type="pic" sz="quarter" idx="14"/>
          </p:nvPr>
        </p:nvSpPr>
        <p:spPr>
          <a:xfrm>
            <a:off x="5661300" y="-1"/>
            <a:ext cx="6530701" cy="1890978"/>
          </a:xfrm>
        </p:spPr>
        <p:txBody>
          <a:bodyPr>
            <a:normAutofit/>
          </a:bodyPr>
          <a:lstStyle>
            <a:lvl1pPr marL="0" indent="0">
              <a:buNone/>
              <a:defRPr sz="1167">
                <a:solidFill>
                  <a:schemeClr val="bg1"/>
                </a:solidFill>
              </a:defRPr>
            </a:lvl1pPr>
          </a:lstStyle>
          <a:p>
            <a:endParaRPr lang="en-US"/>
          </a:p>
        </p:txBody>
      </p:sp>
      <p:sp>
        <p:nvSpPr>
          <p:cNvPr id="12" name="Picture Placeholder 9">
            <a:extLst>
              <a:ext uri="{FF2B5EF4-FFF2-40B4-BE49-F238E27FC236}">
                <a16:creationId xmlns:a16="http://schemas.microsoft.com/office/drawing/2014/main" id="{DDDFA5C9-D983-3945-B256-20E8106EA5C9}"/>
              </a:ext>
            </a:extLst>
          </p:cNvPr>
          <p:cNvSpPr>
            <a:spLocks noGrp="1"/>
          </p:cNvSpPr>
          <p:nvPr>
            <p:ph type="pic" sz="quarter" idx="15"/>
          </p:nvPr>
        </p:nvSpPr>
        <p:spPr>
          <a:xfrm>
            <a:off x="0" y="1890980"/>
            <a:ext cx="3677830" cy="4967021"/>
          </a:xfrm>
        </p:spPr>
        <p:txBody>
          <a:bodyPr>
            <a:normAutofit/>
          </a:bodyPr>
          <a:lstStyle>
            <a:lvl1pPr marL="0" indent="0">
              <a:buNone/>
              <a:defRPr sz="1167">
                <a:solidFill>
                  <a:schemeClr val="bg1"/>
                </a:solidFill>
              </a:defRPr>
            </a:lvl1pPr>
          </a:lstStyle>
          <a:p>
            <a:endParaRPr lang="en-US"/>
          </a:p>
        </p:txBody>
      </p:sp>
      <p:sp>
        <p:nvSpPr>
          <p:cNvPr id="13" name="Picture Placeholder 9">
            <a:extLst>
              <a:ext uri="{FF2B5EF4-FFF2-40B4-BE49-F238E27FC236}">
                <a16:creationId xmlns:a16="http://schemas.microsoft.com/office/drawing/2014/main" id="{856F7669-DF49-104F-A87F-724E68DB7F0E}"/>
              </a:ext>
            </a:extLst>
          </p:cNvPr>
          <p:cNvSpPr>
            <a:spLocks noGrp="1"/>
          </p:cNvSpPr>
          <p:nvPr>
            <p:ph type="pic" sz="quarter" idx="16"/>
          </p:nvPr>
        </p:nvSpPr>
        <p:spPr>
          <a:xfrm>
            <a:off x="3682339" y="1890980"/>
            <a:ext cx="1974453" cy="2124807"/>
          </a:xfrm>
        </p:spPr>
        <p:txBody>
          <a:bodyPr>
            <a:normAutofit/>
          </a:bodyPr>
          <a:lstStyle>
            <a:lvl1pPr marL="0" indent="0">
              <a:buNone/>
              <a:defRPr sz="1167">
                <a:solidFill>
                  <a:schemeClr val="bg1"/>
                </a:solidFill>
              </a:defRPr>
            </a:lvl1pPr>
          </a:lstStyle>
          <a:p>
            <a:endParaRPr lang="en-US"/>
          </a:p>
        </p:txBody>
      </p:sp>
      <p:sp>
        <p:nvSpPr>
          <p:cNvPr id="14" name="Picture Placeholder 9">
            <a:extLst>
              <a:ext uri="{FF2B5EF4-FFF2-40B4-BE49-F238E27FC236}">
                <a16:creationId xmlns:a16="http://schemas.microsoft.com/office/drawing/2014/main" id="{B0C2ECC2-F015-2747-A6C6-33BAFF78A7FF}"/>
              </a:ext>
            </a:extLst>
          </p:cNvPr>
          <p:cNvSpPr>
            <a:spLocks noGrp="1"/>
          </p:cNvSpPr>
          <p:nvPr>
            <p:ph type="pic" sz="quarter" idx="17"/>
          </p:nvPr>
        </p:nvSpPr>
        <p:spPr>
          <a:xfrm>
            <a:off x="3678115" y="4015787"/>
            <a:ext cx="1976160" cy="2842213"/>
          </a:xfrm>
        </p:spPr>
        <p:txBody>
          <a:bodyPr>
            <a:normAutofit/>
          </a:bodyPr>
          <a:lstStyle>
            <a:lvl1pPr marL="0" indent="0">
              <a:buNone/>
              <a:defRPr sz="1167">
                <a:solidFill>
                  <a:schemeClr val="bg1"/>
                </a:solidFill>
              </a:defRPr>
            </a:lvl1pPr>
          </a:lstStyle>
          <a:p>
            <a:endParaRPr lang="en-US"/>
          </a:p>
        </p:txBody>
      </p:sp>
      <p:sp>
        <p:nvSpPr>
          <p:cNvPr id="15" name="Picture Placeholder 9">
            <a:extLst>
              <a:ext uri="{FF2B5EF4-FFF2-40B4-BE49-F238E27FC236}">
                <a16:creationId xmlns:a16="http://schemas.microsoft.com/office/drawing/2014/main" id="{9E825995-7DFA-4F43-A9E4-885ABF124F42}"/>
              </a:ext>
            </a:extLst>
          </p:cNvPr>
          <p:cNvSpPr>
            <a:spLocks noGrp="1"/>
          </p:cNvSpPr>
          <p:nvPr>
            <p:ph type="pic" sz="quarter" idx="18"/>
          </p:nvPr>
        </p:nvSpPr>
        <p:spPr>
          <a:xfrm>
            <a:off x="5656791" y="5226529"/>
            <a:ext cx="3855110" cy="1631473"/>
          </a:xfrm>
        </p:spPr>
        <p:txBody>
          <a:bodyPr>
            <a:normAutofit/>
          </a:bodyPr>
          <a:lstStyle>
            <a:lvl1pPr marL="0" indent="0">
              <a:buNone/>
              <a:defRPr sz="1167">
                <a:solidFill>
                  <a:schemeClr val="bg1"/>
                </a:solidFill>
              </a:defRPr>
            </a:lvl1pPr>
          </a:lstStyle>
          <a:p>
            <a:endParaRPr lang="en-US"/>
          </a:p>
        </p:txBody>
      </p:sp>
      <p:sp>
        <p:nvSpPr>
          <p:cNvPr id="16" name="Picture Placeholder 9">
            <a:extLst>
              <a:ext uri="{FF2B5EF4-FFF2-40B4-BE49-F238E27FC236}">
                <a16:creationId xmlns:a16="http://schemas.microsoft.com/office/drawing/2014/main" id="{531CC111-BFBE-C54F-ADBE-9BBD483CB6E1}"/>
              </a:ext>
            </a:extLst>
          </p:cNvPr>
          <p:cNvSpPr>
            <a:spLocks noGrp="1"/>
          </p:cNvSpPr>
          <p:nvPr>
            <p:ph type="pic" sz="quarter" idx="19"/>
          </p:nvPr>
        </p:nvSpPr>
        <p:spPr>
          <a:xfrm>
            <a:off x="9514418" y="1890980"/>
            <a:ext cx="2677583" cy="4967021"/>
          </a:xfrm>
        </p:spPr>
        <p:txBody>
          <a:bodyPr>
            <a:normAutofit/>
          </a:bodyPr>
          <a:lstStyle>
            <a:lvl1pPr marL="0" indent="0">
              <a:buNone/>
              <a:defRPr sz="1167">
                <a:solidFill>
                  <a:schemeClr val="bg1"/>
                </a:solidFill>
              </a:defRPr>
            </a:lvl1pPr>
          </a:lstStyle>
          <a:p>
            <a:endParaRPr lang="en-US"/>
          </a:p>
        </p:txBody>
      </p:sp>
      <p:sp>
        <p:nvSpPr>
          <p:cNvPr id="19" name="Text Placeholder 18">
            <a:extLst>
              <a:ext uri="{FF2B5EF4-FFF2-40B4-BE49-F238E27FC236}">
                <a16:creationId xmlns:a16="http://schemas.microsoft.com/office/drawing/2014/main" id="{F876E0AC-F81F-D940-857B-11E7528978C5}"/>
              </a:ext>
            </a:extLst>
          </p:cNvPr>
          <p:cNvSpPr>
            <a:spLocks noGrp="1"/>
          </p:cNvSpPr>
          <p:nvPr>
            <p:ph type="body" sz="quarter" idx="20"/>
          </p:nvPr>
        </p:nvSpPr>
        <p:spPr>
          <a:xfrm>
            <a:off x="5661013" y="1890979"/>
            <a:ext cx="3853403" cy="3325813"/>
          </a:xfrm>
          <a:solidFill>
            <a:srgbClr val="FFFFFF"/>
          </a:solidFill>
        </p:spPr>
        <p:txBody>
          <a:bodyPr lIns="274320" tIns="274320" rIns="274320" bIns="274320"/>
          <a:lstStyle>
            <a:lvl1pPr marL="0" indent="0">
              <a:buNone/>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957731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Collage 2">
    <p:bg>
      <p:bgPr>
        <a:solidFill>
          <a:srgbClr val="000000"/>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
        <p:nvSpPr>
          <p:cNvPr id="11" name="Picture Placeholder 9">
            <a:extLst>
              <a:ext uri="{FF2B5EF4-FFF2-40B4-BE49-F238E27FC236}">
                <a16:creationId xmlns:a16="http://schemas.microsoft.com/office/drawing/2014/main" id="{2BCBC23A-5AFA-184F-BD6A-EAAB3EBACB7B}"/>
              </a:ext>
            </a:extLst>
          </p:cNvPr>
          <p:cNvSpPr>
            <a:spLocks noGrp="1"/>
          </p:cNvSpPr>
          <p:nvPr>
            <p:ph type="pic" sz="quarter" idx="14"/>
          </p:nvPr>
        </p:nvSpPr>
        <p:spPr>
          <a:xfrm>
            <a:off x="2286285" y="381000"/>
            <a:ext cx="3429000" cy="1714500"/>
          </a:xfrm>
        </p:spPr>
        <p:txBody>
          <a:bodyPr>
            <a:normAutofit/>
          </a:bodyPr>
          <a:lstStyle>
            <a:lvl1pPr marL="0" indent="0">
              <a:buNone/>
              <a:defRPr sz="1167">
                <a:solidFill>
                  <a:schemeClr val="bg1"/>
                </a:solidFill>
              </a:defRPr>
            </a:lvl1pPr>
          </a:lstStyle>
          <a:p>
            <a:endParaRPr lang="en-US"/>
          </a:p>
        </p:txBody>
      </p:sp>
      <p:sp>
        <p:nvSpPr>
          <p:cNvPr id="12" name="Picture Placeholder 9">
            <a:extLst>
              <a:ext uri="{FF2B5EF4-FFF2-40B4-BE49-F238E27FC236}">
                <a16:creationId xmlns:a16="http://schemas.microsoft.com/office/drawing/2014/main" id="{DDDFA5C9-D983-3945-B256-20E8106EA5C9}"/>
              </a:ext>
            </a:extLst>
          </p:cNvPr>
          <p:cNvSpPr>
            <a:spLocks noGrp="1"/>
          </p:cNvSpPr>
          <p:nvPr>
            <p:ph type="pic" sz="quarter" idx="15"/>
          </p:nvPr>
        </p:nvSpPr>
        <p:spPr>
          <a:xfrm>
            <a:off x="2286000" y="381000"/>
            <a:ext cx="3429000" cy="1714500"/>
          </a:xfrm>
        </p:spPr>
        <p:txBody>
          <a:bodyPr>
            <a:normAutofit/>
          </a:bodyPr>
          <a:lstStyle>
            <a:lvl1pPr marL="0" indent="0">
              <a:buNone/>
              <a:defRPr sz="1167">
                <a:solidFill>
                  <a:schemeClr val="bg1"/>
                </a:solidFill>
              </a:defRPr>
            </a:lvl1pPr>
          </a:lstStyle>
          <a:p>
            <a:endParaRPr lang="en-US"/>
          </a:p>
        </p:txBody>
      </p:sp>
      <p:sp>
        <p:nvSpPr>
          <p:cNvPr id="13" name="Picture Placeholder 9">
            <a:extLst>
              <a:ext uri="{FF2B5EF4-FFF2-40B4-BE49-F238E27FC236}">
                <a16:creationId xmlns:a16="http://schemas.microsoft.com/office/drawing/2014/main" id="{856F7669-DF49-104F-A87F-724E68DB7F0E}"/>
              </a:ext>
            </a:extLst>
          </p:cNvPr>
          <p:cNvSpPr>
            <a:spLocks noGrp="1"/>
          </p:cNvSpPr>
          <p:nvPr>
            <p:ph type="pic" sz="quarter" idx="16"/>
          </p:nvPr>
        </p:nvSpPr>
        <p:spPr>
          <a:xfrm>
            <a:off x="381000" y="381000"/>
            <a:ext cx="1905000" cy="3429000"/>
          </a:xfrm>
        </p:spPr>
        <p:txBody>
          <a:bodyPr>
            <a:normAutofit/>
          </a:bodyPr>
          <a:lstStyle>
            <a:lvl1pPr marL="0" indent="0">
              <a:buNone/>
              <a:defRPr sz="1167">
                <a:solidFill>
                  <a:schemeClr val="bg1"/>
                </a:solidFill>
              </a:defRPr>
            </a:lvl1pPr>
          </a:lstStyle>
          <a:p>
            <a:endParaRPr lang="en-US"/>
          </a:p>
        </p:txBody>
      </p:sp>
      <p:sp>
        <p:nvSpPr>
          <p:cNvPr id="14" name="Picture Placeholder 9">
            <a:extLst>
              <a:ext uri="{FF2B5EF4-FFF2-40B4-BE49-F238E27FC236}">
                <a16:creationId xmlns:a16="http://schemas.microsoft.com/office/drawing/2014/main" id="{B0C2ECC2-F015-2747-A6C6-33BAFF78A7FF}"/>
              </a:ext>
            </a:extLst>
          </p:cNvPr>
          <p:cNvSpPr>
            <a:spLocks noGrp="1"/>
          </p:cNvSpPr>
          <p:nvPr>
            <p:ph type="pic" sz="quarter" idx="17"/>
          </p:nvPr>
        </p:nvSpPr>
        <p:spPr>
          <a:xfrm>
            <a:off x="380430" y="3810000"/>
            <a:ext cx="2667570" cy="2667000"/>
          </a:xfrm>
        </p:spPr>
        <p:txBody>
          <a:bodyPr>
            <a:normAutofit/>
          </a:bodyPr>
          <a:lstStyle>
            <a:lvl1pPr marL="0" indent="0">
              <a:buNone/>
              <a:defRPr sz="1167">
                <a:solidFill>
                  <a:schemeClr val="bg1"/>
                </a:solidFill>
              </a:defRPr>
            </a:lvl1pPr>
          </a:lstStyle>
          <a:p>
            <a:endParaRPr lang="en-US"/>
          </a:p>
        </p:txBody>
      </p:sp>
      <p:sp>
        <p:nvSpPr>
          <p:cNvPr id="15" name="Picture Placeholder 9">
            <a:extLst>
              <a:ext uri="{FF2B5EF4-FFF2-40B4-BE49-F238E27FC236}">
                <a16:creationId xmlns:a16="http://schemas.microsoft.com/office/drawing/2014/main" id="{9E825995-7DFA-4F43-A9E4-885ABF124F42}"/>
              </a:ext>
            </a:extLst>
          </p:cNvPr>
          <p:cNvSpPr>
            <a:spLocks noGrp="1"/>
          </p:cNvSpPr>
          <p:nvPr>
            <p:ph type="pic" sz="quarter" idx="18"/>
          </p:nvPr>
        </p:nvSpPr>
        <p:spPr>
          <a:xfrm>
            <a:off x="3048000" y="3810000"/>
            <a:ext cx="4572000" cy="2667000"/>
          </a:xfrm>
        </p:spPr>
        <p:txBody>
          <a:bodyPr>
            <a:normAutofit/>
          </a:bodyPr>
          <a:lstStyle>
            <a:lvl1pPr marL="0" indent="0">
              <a:buNone/>
              <a:defRPr sz="1167">
                <a:solidFill>
                  <a:schemeClr val="bg1"/>
                </a:solidFill>
              </a:defRPr>
            </a:lvl1pPr>
          </a:lstStyle>
          <a:p>
            <a:endParaRPr lang="en-US"/>
          </a:p>
        </p:txBody>
      </p:sp>
      <p:sp>
        <p:nvSpPr>
          <p:cNvPr id="16" name="Picture Placeholder 9">
            <a:extLst>
              <a:ext uri="{FF2B5EF4-FFF2-40B4-BE49-F238E27FC236}">
                <a16:creationId xmlns:a16="http://schemas.microsoft.com/office/drawing/2014/main" id="{531CC111-BFBE-C54F-ADBE-9BBD483CB6E1}"/>
              </a:ext>
            </a:extLst>
          </p:cNvPr>
          <p:cNvSpPr>
            <a:spLocks noGrp="1"/>
          </p:cNvSpPr>
          <p:nvPr>
            <p:ph type="pic" sz="quarter" idx="19"/>
          </p:nvPr>
        </p:nvSpPr>
        <p:spPr>
          <a:xfrm>
            <a:off x="9144000" y="381000"/>
            <a:ext cx="2667000" cy="3429000"/>
          </a:xfrm>
        </p:spPr>
        <p:txBody>
          <a:bodyPr>
            <a:normAutofit/>
          </a:bodyPr>
          <a:lstStyle>
            <a:lvl1pPr marL="0" indent="0">
              <a:buNone/>
              <a:defRPr sz="1167">
                <a:solidFill>
                  <a:schemeClr val="bg1"/>
                </a:solidFill>
              </a:defRPr>
            </a:lvl1pPr>
          </a:lstStyle>
          <a:p>
            <a:endParaRPr lang="en-US"/>
          </a:p>
        </p:txBody>
      </p:sp>
      <p:sp>
        <p:nvSpPr>
          <p:cNvPr id="19" name="Text Placeholder 18">
            <a:extLst>
              <a:ext uri="{FF2B5EF4-FFF2-40B4-BE49-F238E27FC236}">
                <a16:creationId xmlns:a16="http://schemas.microsoft.com/office/drawing/2014/main" id="{F876E0AC-F81F-D940-857B-11E7528978C5}"/>
              </a:ext>
            </a:extLst>
          </p:cNvPr>
          <p:cNvSpPr>
            <a:spLocks noGrp="1"/>
          </p:cNvSpPr>
          <p:nvPr>
            <p:ph type="body" sz="quarter" idx="20"/>
          </p:nvPr>
        </p:nvSpPr>
        <p:spPr>
          <a:xfrm>
            <a:off x="5715285" y="381000"/>
            <a:ext cx="3429000" cy="3429000"/>
          </a:xfrm>
          <a:solidFill>
            <a:srgbClr val="FFFFFF"/>
          </a:solidFill>
        </p:spPr>
        <p:txBody>
          <a:bodyPr lIns="274320" tIns="274320" rIns="274320" bIns="274320"/>
          <a:lstStyle>
            <a:lvl1pPr marL="0" indent="0">
              <a:buNone/>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
        <p:nvSpPr>
          <p:cNvPr id="17" name="Picture Placeholder 9">
            <a:extLst>
              <a:ext uri="{FF2B5EF4-FFF2-40B4-BE49-F238E27FC236}">
                <a16:creationId xmlns:a16="http://schemas.microsoft.com/office/drawing/2014/main" id="{2BCBC23A-5AFA-184F-BD6A-EAAB3EBACB7B}"/>
              </a:ext>
            </a:extLst>
          </p:cNvPr>
          <p:cNvSpPr>
            <a:spLocks noGrp="1"/>
          </p:cNvSpPr>
          <p:nvPr>
            <p:ph type="pic" sz="quarter" idx="21"/>
          </p:nvPr>
        </p:nvSpPr>
        <p:spPr>
          <a:xfrm>
            <a:off x="2286285" y="2095500"/>
            <a:ext cx="3429000" cy="1714500"/>
          </a:xfrm>
        </p:spPr>
        <p:txBody>
          <a:bodyPr>
            <a:normAutofit/>
          </a:bodyPr>
          <a:lstStyle>
            <a:lvl1pPr marL="0" indent="0">
              <a:buNone/>
              <a:defRPr sz="1167">
                <a:solidFill>
                  <a:schemeClr val="bg1"/>
                </a:solidFill>
              </a:defRPr>
            </a:lvl1pPr>
          </a:lstStyle>
          <a:p>
            <a:endParaRPr lang="en-US"/>
          </a:p>
        </p:txBody>
      </p:sp>
      <p:sp>
        <p:nvSpPr>
          <p:cNvPr id="18" name="Picture Placeholder 9">
            <a:extLst>
              <a:ext uri="{FF2B5EF4-FFF2-40B4-BE49-F238E27FC236}">
                <a16:creationId xmlns:a16="http://schemas.microsoft.com/office/drawing/2014/main" id="{9E825995-7DFA-4F43-A9E4-885ABF124F42}"/>
              </a:ext>
            </a:extLst>
          </p:cNvPr>
          <p:cNvSpPr>
            <a:spLocks noGrp="1"/>
          </p:cNvSpPr>
          <p:nvPr>
            <p:ph type="pic" sz="quarter" idx="22"/>
          </p:nvPr>
        </p:nvSpPr>
        <p:spPr>
          <a:xfrm>
            <a:off x="7620002" y="3810000"/>
            <a:ext cx="4190999" cy="2667000"/>
          </a:xfrm>
        </p:spPr>
        <p:txBody>
          <a:bodyPr>
            <a:normAutofit/>
          </a:bodyPr>
          <a:lstStyle>
            <a:lvl1pPr marL="0" indent="0">
              <a:buNone/>
              <a:defRPr sz="1167">
                <a:solidFill>
                  <a:schemeClr val="bg1"/>
                </a:solidFill>
              </a:defRPr>
            </a:lvl1pPr>
          </a:lstStyle>
          <a:p>
            <a:endParaRPr lang="en-US"/>
          </a:p>
        </p:txBody>
      </p:sp>
    </p:spTree>
    <p:extLst>
      <p:ext uri="{BB962C8B-B14F-4D97-AF65-F5344CB8AC3E}">
        <p14:creationId xmlns:p14="http://schemas.microsoft.com/office/powerpoint/2010/main" val="37758334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Big Poi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8000"/>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40249162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er Poi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4000"/>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2866633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Bullet 1/3 L">
    <p:spTree>
      <p:nvGrpSpPr>
        <p:cNvPr id="1" name=""/>
        <p:cNvGrpSpPr/>
        <p:nvPr/>
      </p:nvGrpSpPr>
      <p:grpSpPr>
        <a:xfrm>
          <a:off x="0" y="0"/>
          <a:ext cx="0" cy="0"/>
          <a:chOff x="0" y="0"/>
          <a:chExt cx="0" cy="0"/>
        </a:xfrm>
      </p:grpSpPr>
      <p:cxnSp>
        <p:nvCxnSpPr>
          <p:cNvPr id="8" name="Straight Connector 7"/>
          <p:cNvCxnSpPr/>
          <p:nvPr userDrawn="1"/>
        </p:nvCxnSpPr>
        <p:spPr>
          <a:xfrm>
            <a:off x="4762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62000" y="762000"/>
            <a:ext cx="3238500" cy="541496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5531972" y="762000"/>
            <a:ext cx="5890559" cy="5414963"/>
          </a:xfrm>
        </p:spPr>
        <p:txBody>
          <a:bodyPr>
            <a:noAutofit/>
          </a:bodyPr>
          <a:lstStyle>
            <a:lvl1pPr>
              <a:lnSpc>
                <a:spcPct val="125000"/>
              </a:lnSpc>
              <a:defRPr sz="2667"/>
            </a:lvl1pPr>
            <a:lvl2pPr>
              <a:lnSpc>
                <a:spcPct val="125000"/>
              </a:lnSpc>
              <a:defRPr sz="2667"/>
            </a:lvl2pPr>
            <a:lvl3pPr>
              <a:lnSpc>
                <a:spcPct val="125000"/>
              </a:lnSpc>
              <a:defRPr sz="2667"/>
            </a:lvl3pPr>
            <a:lvl4pPr>
              <a:lnSpc>
                <a:spcPct val="125000"/>
              </a:lnSpc>
              <a:defRPr sz="2667"/>
            </a:lvl4pPr>
            <a:lvl5pPr>
              <a:lnSpc>
                <a:spcPct val="125000"/>
              </a:lnSpc>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4957240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Big Point Blk">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8000">
                <a:solidFill>
                  <a:schemeClr val="bg1"/>
                </a:solidFill>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23012331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er Point Blk">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4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2157873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2 Mag">
    <p:spTree>
      <p:nvGrpSpPr>
        <p:cNvPr id="1" name=""/>
        <p:cNvGrpSpPr/>
        <p:nvPr/>
      </p:nvGrpSpPr>
      <p:grpSpPr>
        <a:xfrm>
          <a:off x="0" y="0"/>
          <a:ext cx="0" cy="0"/>
          <a:chOff x="0" y="0"/>
          <a:chExt cx="0" cy="0"/>
        </a:xfrm>
      </p:grpSpPr>
      <p:sp>
        <p:nvSpPr>
          <p:cNvPr id="9" name="Rectangle 8"/>
          <p:cNvSpPr/>
          <p:nvPr userDrawn="1"/>
        </p:nvSpPr>
        <p:spPr bwMode="hidden">
          <a:xfrm>
            <a:off x="0" y="0"/>
            <a:ext cx="12192000" cy="3146778"/>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762000" y="2074335"/>
            <a:ext cx="4572000" cy="818444"/>
          </a:xfrm>
        </p:spPr>
        <p:txBody>
          <a:bodyPr anchor="t">
            <a:noAutofit/>
          </a:bodyPr>
          <a:lstStyle>
            <a:lvl1pPr algn="ctr">
              <a:defRPr sz="2333">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762000" y="3500771"/>
            <a:ext cx="45720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6878595" y="3500771"/>
            <a:ext cx="45720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6878595" y="2074333"/>
            <a:ext cx="4572000"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2628900"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216252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8745495"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8279123"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23" name="Straight Connector 22"/>
          <p:cNvCxnSpPr/>
          <p:nvPr userDrawn="1"/>
        </p:nvCxnSpPr>
        <p:spPr>
          <a:xfrm>
            <a:off x="6107504"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140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3 Mag">
    <p:spTree>
      <p:nvGrpSpPr>
        <p:cNvPr id="1" name=""/>
        <p:cNvGrpSpPr/>
        <p:nvPr/>
      </p:nvGrpSpPr>
      <p:grpSpPr>
        <a:xfrm>
          <a:off x="0" y="0"/>
          <a:ext cx="0" cy="0"/>
          <a:chOff x="0" y="0"/>
          <a:chExt cx="0" cy="0"/>
        </a:xfrm>
      </p:grpSpPr>
      <p:sp>
        <p:nvSpPr>
          <p:cNvPr id="9" name="Rectangle 8"/>
          <p:cNvSpPr/>
          <p:nvPr userDrawn="1"/>
        </p:nvSpPr>
        <p:spPr bwMode="hidden">
          <a:xfrm>
            <a:off x="0" y="0"/>
            <a:ext cx="12192000" cy="3146778"/>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691446" y="2074335"/>
            <a:ext cx="2813754" cy="818444"/>
          </a:xfrm>
        </p:spPr>
        <p:txBody>
          <a:bodyPr anchor="t">
            <a:noAutofit/>
          </a:bodyPr>
          <a:lstStyle>
            <a:lvl1pPr algn="ctr">
              <a:defRPr sz="2333">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691446"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4684891"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4"/>
          </p:nvPr>
        </p:nvSpPr>
        <p:spPr>
          <a:xfrm>
            <a:off x="8687225"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4684891" y="2074333"/>
            <a:ext cx="2813754"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3" name="Text Placeholder 11"/>
          <p:cNvSpPr>
            <a:spLocks noGrp="1"/>
          </p:cNvSpPr>
          <p:nvPr>
            <p:ph type="body" sz="quarter" idx="16"/>
          </p:nvPr>
        </p:nvSpPr>
        <p:spPr>
          <a:xfrm>
            <a:off x="8687225" y="2074333"/>
            <a:ext cx="2813754"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1679223"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1212851"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5672667"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5206294"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9" name="Picture Placeholder 14"/>
          <p:cNvSpPr>
            <a:spLocks noGrp="1"/>
          </p:cNvSpPr>
          <p:nvPr>
            <p:ph type="pic" sz="quarter" idx="21" hasCustomPrompt="1"/>
          </p:nvPr>
        </p:nvSpPr>
        <p:spPr>
          <a:xfrm>
            <a:off x="9675000" y="1029670"/>
            <a:ext cx="838200" cy="838200"/>
          </a:xfrm>
        </p:spPr>
        <p:txBody>
          <a:bodyPr>
            <a:noAutofit/>
          </a:bodyPr>
          <a:lstStyle>
            <a:lvl1pPr marL="0" indent="0">
              <a:buNone/>
              <a:defRPr sz="1167"/>
            </a:lvl1pPr>
          </a:lstStyle>
          <a:p>
            <a:r>
              <a:rPr lang="en-US"/>
              <a:t>Icon here</a:t>
            </a:r>
          </a:p>
        </p:txBody>
      </p:sp>
      <p:sp>
        <p:nvSpPr>
          <p:cNvPr id="20" name="Text Placeholder 11"/>
          <p:cNvSpPr>
            <a:spLocks noGrp="1"/>
          </p:cNvSpPr>
          <p:nvPr>
            <p:ph type="body" sz="quarter" idx="22"/>
          </p:nvPr>
        </p:nvSpPr>
        <p:spPr>
          <a:xfrm>
            <a:off x="920862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23" name="Straight Connector 22"/>
          <p:cNvCxnSpPr/>
          <p:nvPr userDrawn="1"/>
        </p:nvCxnSpPr>
        <p:spPr>
          <a:xfrm>
            <a:off x="4095042"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8088487"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292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4 Mag">
    <p:spTree>
      <p:nvGrpSpPr>
        <p:cNvPr id="1" name=""/>
        <p:cNvGrpSpPr/>
        <p:nvPr/>
      </p:nvGrpSpPr>
      <p:grpSpPr>
        <a:xfrm>
          <a:off x="0" y="0"/>
          <a:ext cx="0" cy="0"/>
          <a:chOff x="0" y="0"/>
          <a:chExt cx="0" cy="0"/>
        </a:xfrm>
      </p:grpSpPr>
      <p:sp>
        <p:nvSpPr>
          <p:cNvPr id="9" name="Rectangle 8"/>
          <p:cNvSpPr/>
          <p:nvPr userDrawn="1"/>
        </p:nvSpPr>
        <p:spPr bwMode="hidden">
          <a:xfrm>
            <a:off x="0" y="0"/>
            <a:ext cx="12192000" cy="3146778"/>
          </a:xfrm>
          <a:prstGeom prst="rect">
            <a:avLst/>
          </a:prstGeom>
          <a:solidFill>
            <a:srgbClr val="000000"/>
          </a:soli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336342" y="2074335"/>
            <a:ext cx="2476500" cy="818444"/>
          </a:xfrm>
        </p:spPr>
        <p:txBody>
          <a:bodyPr anchor="t">
            <a:noAutofit/>
          </a:bodyPr>
          <a:lstStyle>
            <a:lvl1pPr algn="ctr">
              <a:defRPr sz="2000">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336342"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3350720"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3350720"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13" name="Text Placeholder 11"/>
          <p:cNvSpPr>
            <a:spLocks noGrp="1"/>
          </p:cNvSpPr>
          <p:nvPr>
            <p:ph type="body" sz="quarter" idx="16"/>
          </p:nvPr>
        </p:nvSpPr>
        <p:spPr>
          <a:xfrm>
            <a:off x="6354187"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1155492"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689119"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4169870"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370349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23" name="Straight Connector 22"/>
          <p:cNvCxnSpPr/>
          <p:nvPr userDrawn="1"/>
        </p:nvCxnSpPr>
        <p:spPr>
          <a:xfrm>
            <a:off x="3081583"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095563"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idx="21"/>
          </p:nvPr>
        </p:nvSpPr>
        <p:spPr>
          <a:xfrm>
            <a:off x="6354187"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p:cNvSpPr>
            <a:spLocks noGrp="1"/>
          </p:cNvSpPr>
          <p:nvPr>
            <p:ph idx="22"/>
          </p:nvPr>
        </p:nvSpPr>
        <p:spPr>
          <a:xfrm>
            <a:off x="9368566"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23"/>
          </p:nvPr>
        </p:nvSpPr>
        <p:spPr>
          <a:xfrm>
            <a:off x="9368566"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27" name="Picture Placeholder 14"/>
          <p:cNvSpPr>
            <a:spLocks noGrp="1"/>
          </p:cNvSpPr>
          <p:nvPr>
            <p:ph type="pic" sz="quarter" idx="24" hasCustomPrompt="1"/>
          </p:nvPr>
        </p:nvSpPr>
        <p:spPr>
          <a:xfrm>
            <a:off x="7173337" y="1029670"/>
            <a:ext cx="838200" cy="838200"/>
          </a:xfrm>
        </p:spPr>
        <p:txBody>
          <a:bodyPr>
            <a:noAutofit/>
          </a:bodyPr>
          <a:lstStyle>
            <a:lvl1pPr marL="0" indent="0">
              <a:buNone/>
              <a:defRPr sz="1167"/>
            </a:lvl1pPr>
          </a:lstStyle>
          <a:p>
            <a:r>
              <a:rPr lang="en-US"/>
              <a:t>Icon here</a:t>
            </a:r>
          </a:p>
        </p:txBody>
      </p:sp>
      <p:sp>
        <p:nvSpPr>
          <p:cNvPr id="28" name="Text Placeholder 11"/>
          <p:cNvSpPr>
            <a:spLocks noGrp="1"/>
          </p:cNvSpPr>
          <p:nvPr>
            <p:ph type="body" sz="quarter" idx="25"/>
          </p:nvPr>
        </p:nvSpPr>
        <p:spPr>
          <a:xfrm>
            <a:off x="6706966"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29" name="Picture Placeholder 14"/>
          <p:cNvSpPr>
            <a:spLocks noGrp="1"/>
          </p:cNvSpPr>
          <p:nvPr>
            <p:ph type="pic" sz="quarter" idx="26" hasCustomPrompt="1"/>
          </p:nvPr>
        </p:nvSpPr>
        <p:spPr>
          <a:xfrm>
            <a:off x="10187716" y="1029670"/>
            <a:ext cx="838200" cy="838200"/>
          </a:xfrm>
        </p:spPr>
        <p:txBody>
          <a:bodyPr>
            <a:noAutofit/>
          </a:bodyPr>
          <a:lstStyle>
            <a:lvl1pPr marL="0" indent="0">
              <a:buNone/>
              <a:defRPr sz="1167"/>
            </a:lvl1pPr>
          </a:lstStyle>
          <a:p>
            <a:r>
              <a:rPr lang="en-US"/>
              <a:t>Icon here</a:t>
            </a:r>
          </a:p>
        </p:txBody>
      </p:sp>
      <p:sp>
        <p:nvSpPr>
          <p:cNvPr id="30" name="Text Placeholder 11"/>
          <p:cNvSpPr>
            <a:spLocks noGrp="1"/>
          </p:cNvSpPr>
          <p:nvPr>
            <p:ph type="body" sz="quarter" idx="27"/>
          </p:nvPr>
        </p:nvSpPr>
        <p:spPr>
          <a:xfrm>
            <a:off x="9721343"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31" name="Straight Connector 30"/>
          <p:cNvCxnSpPr/>
          <p:nvPr userDrawn="1"/>
        </p:nvCxnSpPr>
        <p:spPr>
          <a:xfrm>
            <a:off x="9099428"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03986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2 Blk">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883"/>
            <a:ext cx="12192000" cy="3162705"/>
          </a:xfrm>
          <a:prstGeom prst="rect">
            <a:avLst/>
          </a:prstGeom>
        </p:spPr>
      </p:pic>
      <p:sp>
        <p:nvSpPr>
          <p:cNvPr id="9" name="Rectangle 8"/>
          <p:cNvSpPr/>
          <p:nvPr userDrawn="1"/>
        </p:nvSpPr>
        <p:spPr bwMode="hidden">
          <a:xfrm>
            <a:off x="0" y="-104382"/>
            <a:ext cx="12192000" cy="3254203"/>
          </a:xfrm>
          <a:prstGeom prst="rect">
            <a:avLst/>
          </a:prstGeom>
          <a:gradFill>
            <a:gsLst>
              <a:gs pos="14000">
                <a:schemeClr val="accent4"/>
              </a:gs>
              <a:gs pos="100000">
                <a:schemeClr val="accent6"/>
              </a:gs>
            </a:gsLst>
            <a:lin ang="0" scaled="0"/>
          </a:gra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762000" y="2074335"/>
            <a:ext cx="4572000" cy="818444"/>
          </a:xfrm>
        </p:spPr>
        <p:txBody>
          <a:bodyPr anchor="t">
            <a:noAutofit/>
          </a:bodyPr>
          <a:lstStyle>
            <a:lvl1pPr algn="ctr">
              <a:defRPr sz="2333">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762000" y="3500771"/>
            <a:ext cx="45720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6878595" y="3500771"/>
            <a:ext cx="45720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6878595" y="2074333"/>
            <a:ext cx="4572000"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2628900"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216252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8745495"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8279123"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23" name="Straight Connector 22"/>
          <p:cNvCxnSpPr/>
          <p:nvPr userDrawn="1"/>
        </p:nvCxnSpPr>
        <p:spPr>
          <a:xfrm>
            <a:off x="6107504"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6774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mparison 3 Blk">
    <p:spTree>
      <p:nvGrpSpPr>
        <p:cNvPr id="1" name=""/>
        <p:cNvGrpSpPr/>
        <p:nvPr/>
      </p:nvGrpSpPr>
      <p:grpSpPr>
        <a:xfrm>
          <a:off x="0" y="0"/>
          <a:ext cx="0" cy="0"/>
          <a:chOff x="0" y="0"/>
          <a:chExt cx="0" cy="0"/>
        </a:xfrm>
      </p:grpSpPr>
      <p:sp>
        <p:nvSpPr>
          <p:cNvPr id="9" name="Rectangle 8"/>
          <p:cNvSpPr/>
          <p:nvPr userDrawn="1"/>
        </p:nvSpPr>
        <p:spPr bwMode="hidden">
          <a:xfrm>
            <a:off x="0" y="0"/>
            <a:ext cx="12192000" cy="3146778"/>
          </a:xfrm>
          <a:prstGeom prst="rect">
            <a:avLst/>
          </a:prstGeom>
          <a:gradFill>
            <a:gsLst>
              <a:gs pos="8000">
                <a:schemeClr val="accent4"/>
              </a:gs>
              <a:gs pos="100000">
                <a:schemeClr val="accent5"/>
              </a:gs>
            </a:gsLst>
            <a:lin ang="0" scaled="0"/>
          </a:gra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691446" y="2074335"/>
            <a:ext cx="2813754" cy="818444"/>
          </a:xfrm>
        </p:spPr>
        <p:txBody>
          <a:bodyPr anchor="t">
            <a:noAutofit/>
          </a:bodyPr>
          <a:lstStyle>
            <a:lvl1pPr algn="ctr">
              <a:defRPr sz="2333">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691446"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4684891"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4"/>
          </p:nvPr>
        </p:nvSpPr>
        <p:spPr>
          <a:xfrm>
            <a:off x="8687225" y="3500771"/>
            <a:ext cx="2813754"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4684891" y="2074333"/>
            <a:ext cx="2813754"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3" name="Text Placeholder 11"/>
          <p:cNvSpPr>
            <a:spLocks noGrp="1"/>
          </p:cNvSpPr>
          <p:nvPr>
            <p:ph type="body" sz="quarter" idx="16"/>
          </p:nvPr>
        </p:nvSpPr>
        <p:spPr>
          <a:xfrm>
            <a:off x="8687225" y="2074333"/>
            <a:ext cx="2813754" cy="818445"/>
          </a:xfrm>
        </p:spPr>
        <p:txBody>
          <a:bodyPr anchor="t">
            <a:noAutofit/>
          </a:bodyPr>
          <a:lstStyle>
            <a:lvl1pPr marL="0" indent="0" algn="ctr">
              <a:buNone/>
              <a:defRPr>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1679223"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1212851"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5672667"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5206294"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9" name="Picture Placeholder 14"/>
          <p:cNvSpPr>
            <a:spLocks noGrp="1"/>
          </p:cNvSpPr>
          <p:nvPr>
            <p:ph type="pic" sz="quarter" idx="21" hasCustomPrompt="1"/>
          </p:nvPr>
        </p:nvSpPr>
        <p:spPr>
          <a:xfrm>
            <a:off x="9675000" y="1029670"/>
            <a:ext cx="838200" cy="838200"/>
          </a:xfrm>
        </p:spPr>
        <p:txBody>
          <a:bodyPr>
            <a:noAutofit/>
          </a:bodyPr>
          <a:lstStyle>
            <a:lvl1pPr marL="0" indent="0">
              <a:buNone/>
              <a:defRPr sz="1167"/>
            </a:lvl1pPr>
          </a:lstStyle>
          <a:p>
            <a:r>
              <a:rPr lang="en-US"/>
              <a:t>Icon here</a:t>
            </a:r>
          </a:p>
        </p:txBody>
      </p:sp>
      <p:sp>
        <p:nvSpPr>
          <p:cNvPr id="20" name="Text Placeholder 11"/>
          <p:cNvSpPr>
            <a:spLocks noGrp="1"/>
          </p:cNvSpPr>
          <p:nvPr>
            <p:ph type="body" sz="quarter" idx="22"/>
          </p:nvPr>
        </p:nvSpPr>
        <p:spPr>
          <a:xfrm>
            <a:off x="920862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21" name="Straight Connector 20"/>
          <p:cNvCxnSpPr/>
          <p:nvPr userDrawn="1"/>
        </p:nvCxnSpPr>
        <p:spPr>
          <a:xfrm>
            <a:off x="4095042"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8088487"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407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9" name="Rectangle 8"/>
          <p:cNvSpPr/>
          <p:nvPr userDrawn="1"/>
        </p:nvSpPr>
        <p:spPr bwMode="hidden">
          <a:xfrm>
            <a:off x="0" y="0"/>
            <a:ext cx="12192000" cy="3146778"/>
          </a:xfrm>
          <a:prstGeom prst="rect">
            <a:avLst/>
          </a:prstGeom>
          <a:gradFill>
            <a:gsLst>
              <a:gs pos="0">
                <a:schemeClr val="accent2"/>
              </a:gs>
              <a:gs pos="100000">
                <a:schemeClr val="accent1"/>
              </a:gs>
            </a:gsLst>
            <a:lin ang="0" scaled="0"/>
          </a:gradFill>
          <a:ln w="12700" cap="flat" cmpd="sng" algn="ctr">
            <a:no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defRPr/>
            </a:pPr>
            <a:endParaRPr lang="en-US" sz="1500" kern="0">
              <a:solidFill>
                <a:srgbClr val="ED0677"/>
              </a:solidFill>
            </a:endParaRPr>
          </a:p>
        </p:txBody>
      </p:sp>
      <p:sp>
        <p:nvSpPr>
          <p:cNvPr id="2" name="Title 1"/>
          <p:cNvSpPr>
            <a:spLocks noGrp="1"/>
          </p:cNvSpPr>
          <p:nvPr>
            <p:ph type="title" hasCustomPrompt="1"/>
          </p:nvPr>
        </p:nvSpPr>
        <p:spPr>
          <a:xfrm>
            <a:off x="336342" y="2074335"/>
            <a:ext cx="2476500" cy="818444"/>
          </a:xfrm>
        </p:spPr>
        <p:txBody>
          <a:bodyPr anchor="t">
            <a:noAutofit/>
          </a:bodyPr>
          <a:lstStyle>
            <a:lvl1pPr algn="ctr">
              <a:defRPr sz="2000">
                <a:solidFill>
                  <a:schemeClr val="bg1"/>
                </a:solidFill>
              </a:defRPr>
            </a:lvl1pPr>
          </a:lstStyle>
          <a:p>
            <a:pPr lvl="0"/>
            <a:r>
              <a:rPr lang="en-US"/>
              <a:t>Click to edit Master text styles</a:t>
            </a:r>
          </a:p>
        </p:txBody>
      </p:sp>
      <p:sp>
        <p:nvSpPr>
          <p:cNvPr id="3" name="Content Placeholder 2"/>
          <p:cNvSpPr>
            <a:spLocks noGrp="1"/>
          </p:cNvSpPr>
          <p:nvPr>
            <p:ph idx="1"/>
          </p:nvPr>
        </p:nvSpPr>
        <p:spPr>
          <a:xfrm>
            <a:off x="336342"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Content Placeholder 2"/>
          <p:cNvSpPr>
            <a:spLocks noGrp="1"/>
          </p:cNvSpPr>
          <p:nvPr>
            <p:ph idx="13"/>
          </p:nvPr>
        </p:nvSpPr>
        <p:spPr>
          <a:xfrm>
            <a:off x="3350720"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5"/>
          </p:nvPr>
        </p:nvSpPr>
        <p:spPr>
          <a:xfrm>
            <a:off x="3350720"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13" name="Text Placeholder 11"/>
          <p:cNvSpPr>
            <a:spLocks noGrp="1"/>
          </p:cNvSpPr>
          <p:nvPr>
            <p:ph type="body" sz="quarter" idx="16"/>
          </p:nvPr>
        </p:nvSpPr>
        <p:spPr>
          <a:xfrm>
            <a:off x="6354187"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15" name="Picture Placeholder 14"/>
          <p:cNvSpPr>
            <a:spLocks noGrp="1"/>
          </p:cNvSpPr>
          <p:nvPr>
            <p:ph type="pic" sz="quarter" idx="17" hasCustomPrompt="1"/>
          </p:nvPr>
        </p:nvSpPr>
        <p:spPr>
          <a:xfrm>
            <a:off x="1155492" y="1029670"/>
            <a:ext cx="838200" cy="838200"/>
          </a:xfrm>
        </p:spPr>
        <p:txBody>
          <a:bodyPr>
            <a:noAutofit/>
          </a:bodyPr>
          <a:lstStyle>
            <a:lvl1pPr marL="0" indent="0">
              <a:buNone/>
              <a:defRPr sz="1167"/>
            </a:lvl1pPr>
          </a:lstStyle>
          <a:p>
            <a:r>
              <a:rPr lang="en-US"/>
              <a:t>Icon here</a:t>
            </a:r>
          </a:p>
        </p:txBody>
      </p:sp>
      <p:sp>
        <p:nvSpPr>
          <p:cNvPr id="16" name="Text Placeholder 11"/>
          <p:cNvSpPr>
            <a:spLocks noGrp="1"/>
          </p:cNvSpPr>
          <p:nvPr>
            <p:ph type="body" sz="quarter" idx="18"/>
          </p:nvPr>
        </p:nvSpPr>
        <p:spPr>
          <a:xfrm>
            <a:off x="689119"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17" name="Picture Placeholder 14"/>
          <p:cNvSpPr>
            <a:spLocks noGrp="1"/>
          </p:cNvSpPr>
          <p:nvPr>
            <p:ph type="pic" sz="quarter" idx="19" hasCustomPrompt="1"/>
          </p:nvPr>
        </p:nvSpPr>
        <p:spPr>
          <a:xfrm>
            <a:off x="4169870" y="1029670"/>
            <a:ext cx="838200" cy="838200"/>
          </a:xfrm>
        </p:spPr>
        <p:txBody>
          <a:bodyPr>
            <a:noAutofit/>
          </a:bodyPr>
          <a:lstStyle>
            <a:lvl1pPr marL="0" indent="0">
              <a:buNone/>
              <a:defRPr sz="1167"/>
            </a:lvl1pPr>
          </a:lstStyle>
          <a:p>
            <a:r>
              <a:rPr lang="en-US"/>
              <a:t>Icon here</a:t>
            </a:r>
          </a:p>
        </p:txBody>
      </p:sp>
      <p:sp>
        <p:nvSpPr>
          <p:cNvPr id="18" name="Text Placeholder 11"/>
          <p:cNvSpPr>
            <a:spLocks noGrp="1"/>
          </p:cNvSpPr>
          <p:nvPr>
            <p:ph type="body" sz="quarter" idx="20"/>
          </p:nvPr>
        </p:nvSpPr>
        <p:spPr>
          <a:xfrm>
            <a:off x="3703498"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22" name="Content Placeholder 2"/>
          <p:cNvSpPr>
            <a:spLocks noGrp="1"/>
          </p:cNvSpPr>
          <p:nvPr>
            <p:ph idx="21"/>
          </p:nvPr>
        </p:nvSpPr>
        <p:spPr>
          <a:xfrm>
            <a:off x="6354187"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p:cNvSpPr>
            <a:spLocks noGrp="1"/>
          </p:cNvSpPr>
          <p:nvPr>
            <p:ph idx="22"/>
          </p:nvPr>
        </p:nvSpPr>
        <p:spPr>
          <a:xfrm>
            <a:off x="9368566" y="3500771"/>
            <a:ext cx="2476500" cy="2890351"/>
          </a:xfrm>
        </p:spPr>
        <p:txBody>
          <a:bodyPr>
            <a:noAutofit/>
          </a:bodyPr>
          <a:lstStyle>
            <a:lvl1pPr>
              <a:lnSpc>
                <a:spcPct val="125000"/>
              </a:lnSpc>
              <a:defRPr sz="1500"/>
            </a:lvl1pPr>
            <a:lvl2pPr>
              <a:lnSpc>
                <a:spcPct val="125000"/>
              </a:lnSpc>
              <a:defRPr sz="1500"/>
            </a:lvl2pPr>
            <a:lvl3pPr>
              <a:lnSpc>
                <a:spcPct val="125000"/>
              </a:lnSpc>
              <a:defRPr sz="1500"/>
            </a:lvl3pPr>
            <a:lvl4pPr>
              <a:lnSpc>
                <a:spcPct val="125000"/>
              </a:lnSpc>
              <a:defRPr sz="1500"/>
            </a:lvl4pPr>
            <a:lvl5pPr>
              <a:lnSpc>
                <a:spcPct val="125000"/>
              </a:lnSpc>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23"/>
          </p:nvPr>
        </p:nvSpPr>
        <p:spPr>
          <a:xfrm>
            <a:off x="9368566" y="2074333"/>
            <a:ext cx="2476500" cy="818445"/>
          </a:xfrm>
        </p:spPr>
        <p:txBody>
          <a:bodyPr anchor="t">
            <a:noAutofit/>
          </a:bodyPr>
          <a:lstStyle>
            <a:lvl1pPr marL="0" indent="0" algn="ctr">
              <a:buNone/>
              <a:defRPr sz="2000">
                <a:solidFill>
                  <a:schemeClr val="bg1"/>
                </a:solidFill>
              </a:defRPr>
            </a:lvl1pPr>
          </a:lstStyle>
          <a:p>
            <a:pPr lvl="0"/>
            <a:r>
              <a:rPr lang="en-US"/>
              <a:t>Click to edit Master text styles</a:t>
            </a:r>
          </a:p>
        </p:txBody>
      </p:sp>
      <p:sp>
        <p:nvSpPr>
          <p:cNvPr id="27" name="Picture Placeholder 14"/>
          <p:cNvSpPr>
            <a:spLocks noGrp="1"/>
          </p:cNvSpPr>
          <p:nvPr>
            <p:ph type="pic" sz="quarter" idx="24" hasCustomPrompt="1"/>
          </p:nvPr>
        </p:nvSpPr>
        <p:spPr>
          <a:xfrm>
            <a:off x="7173337" y="1029670"/>
            <a:ext cx="838200" cy="838200"/>
          </a:xfrm>
        </p:spPr>
        <p:txBody>
          <a:bodyPr>
            <a:noAutofit/>
          </a:bodyPr>
          <a:lstStyle>
            <a:lvl1pPr marL="0" indent="0">
              <a:buNone/>
              <a:defRPr sz="1167"/>
            </a:lvl1pPr>
          </a:lstStyle>
          <a:p>
            <a:r>
              <a:rPr lang="en-US"/>
              <a:t>Icon here</a:t>
            </a:r>
          </a:p>
        </p:txBody>
      </p:sp>
      <p:sp>
        <p:nvSpPr>
          <p:cNvPr id="28" name="Text Placeholder 11"/>
          <p:cNvSpPr>
            <a:spLocks noGrp="1"/>
          </p:cNvSpPr>
          <p:nvPr>
            <p:ph type="body" sz="quarter" idx="25"/>
          </p:nvPr>
        </p:nvSpPr>
        <p:spPr>
          <a:xfrm>
            <a:off x="6706966"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sp>
        <p:nvSpPr>
          <p:cNvPr id="29" name="Picture Placeholder 14"/>
          <p:cNvSpPr>
            <a:spLocks noGrp="1"/>
          </p:cNvSpPr>
          <p:nvPr>
            <p:ph type="pic" sz="quarter" idx="26" hasCustomPrompt="1"/>
          </p:nvPr>
        </p:nvSpPr>
        <p:spPr>
          <a:xfrm>
            <a:off x="10187716" y="1029670"/>
            <a:ext cx="838200" cy="838200"/>
          </a:xfrm>
        </p:spPr>
        <p:txBody>
          <a:bodyPr>
            <a:noAutofit/>
          </a:bodyPr>
          <a:lstStyle>
            <a:lvl1pPr marL="0" indent="0">
              <a:buNone/>
              <a:defRPr sz="1167"/>
            </a:lvl1pPr>
          </a:lstStyle>
          <a:p>
            <a:r>
              <a:rPr lang="en-US"/>
              <a:t>Icon here</a:t>
            </a:r>
          </a:p>
        </p:txBody>
      </p:sp>
      <p:sp>
        <p:nvSpPr>
          <p:cNvPr id="30" name="Text Placeholder 11"/>
          <p:cNvSpPr>
            <a:spLocks noGrp="1"/>
          </p:cNvSpPr>
          <p:nvPr>
            <p:ph type="body" sz="quarter" idx="27"/>
          </p:nvPr>
        </p:nvSpPr>
        <p:spPr>
          <a:xfrm>
            <a:off x="9721343" y="183005"/>
            <a:ext cx="1770945" cy="606337"/>
          </a:xfrm>
        </p:spPr>
        <p:txBody>
          <a:bodyPr anchor="b">
            <a:noAutofit/>
          </a:bodyPr>
          <a:lstStyle>
            <a:lvl1pPr marL="0" indent="0" algn="ctr">
              <a:buNone/>
              <a:defRPr sz="1167" b="1" i="0" cap="all" baseline="0">
                <a:solidFill>
                  <a:schemeClr val="bg1"/>
                </a:solidFill>
                <a:latin typeface="Avenir Black" charset="0"/>
                <a:ea typeface="Avenir Black" charset="0"/>
                <a:cs typeface="Avenir Black" charset="0"/>
              </a:defRPr>
            </a:lvl1pPr>
          </a:lstStyle>
          <a:p>
            <a:pPr lvl="0"/>
            <a:endParaRPr lang="en-US"/>
          </a:p>
        </p:txBody>
      </p:sp>
      <p:cxnSp>
        <p:nvCxnSpPr>
          <p:cNvPr id="32" name="Straight Connector 31"/>
          <p:cNvCxnSpPr/>
          <p:nvPr userDrawn="1"/>
        </p:nvCxnSpPr>
        <p:spPr>
          <a:xfrm>
            <a:off x="3081583"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6095563"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9099428" y="3500771"/>
            <a:ext cx="0" cy="289035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9679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umber Title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2285998" y="0"/>
            <a:ext cx="990600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3047999" y="381000"/>
            <a:ext cx="8442960" cy="2316480"/>
          </a:xfrm>
        </p:spPr>
        <p:txBody>
          <a:bodyPr anchor="b">
            <a:noAutofit/>
          </a:bodyPr>
          <a:lstStyle>
            <a:lvl1pPr algn="l">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3048001" y="2804161"/>
            <a:ext cx="8441764" cy="3456857"/>
          </a:xfrm>
        </p:spPr>
        <p:txBody>
          <a:bodyPr>
            <a:noAutofit/>
          </a:bodyPr>
          <a:lstStyle>
            <a:lvl1pPr>
              <a:lnSpc>
                <a:spcPct val="125000"/>
              </a:lnSpc>
              <a:spcBef>
                <a:spcPts val="1000"/>
              </a:spcBef>
              <a:defRPr sz="1667">
                <a:solidFill>
                  <a:schemeClr val="bg1"/>
                </a:solidFill>
              </a:defRPr>
            </a:lvl1pPr>
            <a:lvl2pPr>
              <a:lnSpc>
                <a:spcPct val="125000"/>
              </a:lnSpc>
              <a:spcBef>
                <a:spcPts val="1000"/>
              </a:spcBef>
              <a:defRPr sz="1667">
                <a:solidFill>
                  <a:schemeClr val="bg1"/>
                </a:solidFill>
              </a:defRPr>
            </a:lvl2pPr>
            <a:lvl3pPr>
              <a:lnSpc>
                <a:spcPct val="125000"/>
              </a:lnSpc>
              <a:spcBef>
                <a:spcPts val="1000"/>
              </a:spcBef>
              <a:defRPr sz="1667">
                <a:solidFill>
                  <a:schemeClr val="bg1"/>
                </a:solidFill>
              </a:defRPr>
            </a:lvl3pPr>
            <a:lvl4pPr>
              <a:lnSpc>
                <a:spcPct val="125000"/>
              </a:lnSpc>
              <a:spcBef>
                <a:spcPts val="1000"/>
              </a:spcBef>
              <a:defRPr sz="1667">
                <a:solidFill>
                  <a:schemeClr val="bg1"/>
                </a:solidFill>
              </a:defRPr>
            </a:lvl4pPr>
            <a:lvl5pPr>
              <a:lnSpc>
                <a:spcPct val="125000"/>
              </a:lnSpc>
              <a:spcBef>
                <a:spcPts val="1000"/>
              </a:spcBef>
              <a:defRPr sz="1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solidFill>
                  <a:srgbClr val="FFFFFF"/>
                </a:solidFill>
              </a:defRPr>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23602779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umber Title Text 2">
    <p:spTree>
      <p:nvGrpSpPr>
        <p:cNvPr id="1" name=""/>
        <p:cNvGrpSpPr/>
        <p:nvPr/>
      </p:nvGrpSpPr>
      <p:grpSpPr>
        <a:xfrm>
          <a:off x="0" y="0"/>
          <a:ext cx="0" cy="0"/>
          <a:chOff x="0" y="0"/>
          <a:chExt cx="0" cy="0"/>
        </a:xfrm>
      </p:grpSpPr>
      <p:sp>
        <p:nvSpPr>
          <p:cNvPr id="11" name="Rectangle 10"/>
          <p:cNvSpPr/>
          <p:nvPr userDrawn="1"/>
        </p:nvSpPr>
        <p:spPr>
          <a:xfrm>
            <a:off x="2285998" y="0"/>
            <a:ext cx="990600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3048001" y="381000"/>
            <a:ext cx="8441764" cy="2316480"/>
          </a:xfrm>
        </p:spPr>
        <p:txBody>
          <a:bodyPr anchor="b">
            <a:noAutofit/>
          </a:bodyPr>
          <a:lstStyle>
            <a:lvl1pPr>
              <a:defRPr sz="5000">
                <a:solidFill>
                  <a:schemeClr val="bg1"/>
                </a:solidFill>
              </a:defRPr>
            </a:lvl1pPr>
          </a:lstStyle>
          <a:p>
            <a:r>
              <a:rPr lang="en-US"/>
              <a:t>Click to edit Master title style</a:t>
            </a:r>
          </a:p>
        </p:txBody>
      </p:sp>
      <p:sp>
        <p:nvSpPr>
          <p:cNvPr id="3" name="Content Placeholder 2"/>
          <p:cNvSpPr>
            <a:spLocks noGrp="1"/>
          </p:cNvSpPr>
          <p:nvPr>
            <p:ph idx="1"/>
          </p:nvPr>
        </p:nvSpPr>
        <p:spPr>
          <a:xfrm>
            <a:off x="3048001" y="2804161"/>
            <a:ext cx="8441764" cy="3456857"/>
          </a:xfrm>
        </p:spPr>
        <p:txBody>
          <a:bodyPr>
            <a:noAutofit/>
          </a:bodyPr>
          <a:lstStyle>
            <a:lvl1pPr>
              <a:lnSpc>
                <a:spcPct val="125000"/>
              </a:lnSpc>
              <a:spcBef>
                <a:spcPts val="1000"/>
              </a:spcBef>
              <a:defRPr sz="1667">
                <a:solidFill>
                  <a:schemeClr val="bg1"/>
                </a:solidFill>
              </a:defRPr>
            </a:lvl1pPr>
            <a:lvl2pPr>
              <a:lnSpc>
                <a:spcPct val="125000"/>
              </a:lnSpc>
              <a:spcBef>
                <a:spcPts val="1000"/>
              </a:spcBef>
              <a:defRPr sz="1667">
                <a:solidFill>
                  <a:schemeClr val="bg1"/>
                </a:solidFill>
              </a:defRPr>
            </a:lvl2pPr>
            <a:lvl3pPr>
              <a:lnSpc>
                <a:spcPct val="125000"/>
              </a:lnSpc>
              <a:spcBef>
                <a:spcPts val="1000"/>
              </a:spcBef>
              <a:defRPr sz="1667">
                <a:solidFill>
                  <a:schemeClr val="bg1"/>
                </a:solidFill>
              </a:defRPr>
            </a:lvl3pPr>
            <a:lvl4pPr>
              <a:lnSpc>
                <a:spcPct val="125000"/>
              </a:lnSpc>
              <a:spcBef>
                <a:spcPts val="1000"/>
              </a:spcBef>
              <a:defRPr sz="1667">
                <a:solidFill>
                  <a:schemeClr val="bg1"/>
                </a:solidFill>
              </a:defRPr>
            </a:lvl4pPr>
            <a:lvl5pPr>
              <a:lnSpc>
                <a:spcPct val="125000"/>
              </a:lnSpc>
              <a:spcBef>
                <a:spcPts val="1000"/>
              </a:spcBef>
              <a:defRPr sz="1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356927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Bullet 1/3 Blk L ">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3238500" cy="5169243"/>
          </a:xfrm>
        </p:spPr>
        <p:txBody>
          <a:bodyPr anchor="t">
            <a:noAutofit/>
          </a:bodyPr>
          <a:lstStyle>
            <a:lvl1pPr>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5531972" y="762000"/>
            <a:ext cx="5890559" cy="5414963"/>
          </a:xfrm>
        </p:spPr>
        <p:txBody>
          <a:bodyPr>
            <a:noAutofit/>
          </a:bodyPr>
          <a:lstStyle>
            <a:lvl1pPr>
              <a:lnSpc>
                <a:spcPct val="125000"/>
              </a:lnSpc>
              <a:defRPr sz="2667">
                <a:solidFill>
                  <a:schemeClr val="bg1"/>
                </a:solidFill>
              </a:defRPr>
            </a:lvl1pPr>
            <a:lvl2pPr>
              <a:lnSpc>
                <a:spcPct val="125000"/>
              </a:lnSpc>
              <a:defRPr sz="2667">
                <a:solidFill>
                  <a:schemeClr val="bg1"/>
                </a:solidFill>
              </a:defRPr>
            </a:lvl2pPr>
            <a:lvl3pPr>
              <a:lnSpc>
                <a:spcPct val="125000"/>
              </a:lnSpc>
              <a:defRPr sz="2667">
                <a:solidFill>
                  <a:schemeClr val="bg1"/>
                </a:solidFill>
              </a:defRPr>
            </a:lvl3pPr>
            <a:lvl4pPr>
              <a:lnSpc>
                <a:spcPct val="125000"/>
              </a:lnSpc>
              <a:defRPr sz="2667">
                <a:solidFill>
                  <a:schemeClr val="bg1"/>
                </a:solidFill>
              </a:defRPr>
            </a:lvl4pPr>
            <a:lvl5pPr>
              <a:lnSpc>
                <a:spcPct val="125000"/>
              </a:lnSpc>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47625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8013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umber Title Text 3">
    <p:spTree>
      <p:nvGrpSpPr>
        <p:cNvPr id="1" name=""/>
        <p:cNvGrpSpPr/>
        <p:nvPr/>
      </p:nvGrpSpPr>
      <p:grpSpPr>
        <a:xfrm>
          <a:off x="0" y="0"/>
          <a:ext cx="0" cy="0"/>
          <a:chOff x="0" y="0"/>
          <a:chExt cx="0" cy="0"/>
        </a:xfrm>
      </p:grpSpPr>
      <p:sp>
        <p:nvSpPr>
          <p:cNvPr id="11" name="Rectangle 10"/>
          <p:cNvSpPr/>
          <p:nvPr userDrawn="1"/>
        </p:nvSpPr>
        <p:spPr>
          <a:xfrm>
            <a:off x="0" y="0"/>
            <a:ext cx="2285998"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3048001" y="380999"/>
            <a:ext cx="8441764" cy="2314223"/>
          </a:xfrm>
        </p:spPr>
        <p:txBody>
          <a:bodyPr anchor="b">
            <a:noAutofit/>
          </a:bodyPr>
          <a:lstStyle>
            <a:lvl1pPr>
              <a:defRPr sz="5000">
                <a:solidFill>
                  <a:schemeClr val="tx1"/>
                </a:solidFill>
              </a:defRPr>
            </a:lvl1pPr>
          </a:lstStyle>
          <a:p>
            <a:r>
              <a:rPr lang="en-US"/>
              <a:t>Click to edit Master title style</a:t>
            </a:r>
          </a:p>
        </p:txBody>
      </p:sp>
      <p:sp>
        <p:nvSpPr>
          <p:cNvPr id="3" name="Content Placeholder 2"/>
          <p:cNvSpPr>
            <a:spLocks noGrp="1"/>
          </p:cNvSpPr>
          <p:nvPr>
            <p:ph idx="1"/>
          </p:nvPr>
        </p:nvSpPr>
        <p:spPr>
          <a:xfrm>
            <a:off x="3048001" y="2803073"/>
            <a:ext cx="8441764" cy="3457945"/>
          </a:xfrm>
        </p:spPr>
        <p:txBody>
          <a:bodyPr>
            <a:noAutofit/>
          </a:bodyPr>
          <a:lstStyle>
            <a:lvl1pPr>
              <a:lnSpc>
                <a:spcPct val="125000"/>
              </a:lnSpc>
              <a:spcBef>
                <a:spcPts val="1000"/>
              </a:spcBef>
              <a:defRPr sz="1667">
                <a:solidFill>
                  <a:schemeClr val="tx1"/>
                </a:solidFill>
              </a:defRPr>
            </a:lvl1pPr>
            <a:lvl2pPr>
              <a:lnSpc>
                <a:spcPct val="125000"/>
              </a:lnSpc>
              <a:spcBef>
                <a:spcPts val="1000"/>
              </a:spcBef>
              <a:defRPr sz="1667">
                <a:solidFill>
                  <a:schemeClr val="tx1"/>
                </a:solidFill>
              </a:defRPr>
            </a:lvl2pPr>
            <a:lvl3pPr>
              <a:lnSpc>
                <a:spcPct val="125000"/>
              </a:lnSpc>
              <a:spcBef>
                <a:spcPts val="1000"/>
              </a:spcBef>
              <a:defRPr sz="1667">
                <a:solidFill>
                  <a:schemeClr val="tx1"/>
                </a:solidFill>
              </a:defRPr>
            </a:lvl3pPr>
            <a:lvl4pPr>
              <a:lnSpc>
                <a:spcPct val="125000"/>
              </a:lnSpc>
              <a:spcBef>
                <a:spcPts val="1000"/>
              </a:spcBef>
              <a:defRPr sz="1667">
                <a:solidFill>
                  <a:schemeClr val="tx1"/>
                </a:solidFill>
              </a:defRPr>
            </a:lvl4pPr>
            <a:lvl5pPr>
              <a:lnSpc>
                <a:spcPct val="125000"/>
              </a:lnSpc>
              <a:spcBef>
                <a:spcPts val="1000"/>
              </a:spcBef>
              <a:defRPr sz="1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solidFill>
                  <a:schemeClr val="bg1"/>
                </a:solidFill>
              </a:defRPr>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12765660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umber Titl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67A125-FFC1-9944-A6BA-7A8ABDC047B5}"/>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2286000" cy="6858000"/>
          </a:xfrm>
          <a:prstGeom prst="rect">
            <a:avLst/>
          </a:prstGeom>
        </p:spPr>
      </p:pic>
      <p:sp>
        <p:nvSpPr>
          <p:cNvPr id="13" name="Picture Placeholder 12"/>
          <p:cNvSpPr>
            <a:spLocks noGrp="1"/>
          </p:cNvSpPr>
          <p:nvPr>
            <p:ph type="pic" sz="quarter" idx="14" hasCustomPrompt="1"/>
          </p:nvPr>
        </p:nvSpPr>
        <p:spPr>
          <a:xfrm>
            <a:off x="7810500" y="0"/>
            <a:ext cx="4381500" cy="6858000"/>
          </a:xfrm>
        </p:spPr>
        <p:txBody>
          <a:bodyPr>
            <a:noAutofit/>
          </a:bodyPr>
          <a:lstStyle>
            <a:lvl1pPr marL="0" indent="0">
              <a:buNone/>
              <a:defRPr sz="1500" baseline="0"/>
            </a:lvl1pPr>
          </a:lstStyle>
          <a:p>
            <a:r>
              <a:rPr lang="en-US"/>
              <a:t>Insert picture here</a:t>
            </a:r>
          </a:p>
        </p:txBody>
      </p:sp>
      <p:sp>
        <p:nvSpPr>
          <p:cNvPr id="11" name="Rectangle 10"/>
          <p:cNvSpPr/>
          <p:nvPr userDrawn="1"/>
        </p:nvSpPr>
        <p:spPr>
          <a:xfrm>
            <a:off x="2285998" y="0"/>
            <a:ext cx="5524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2857499" y="381000"/>
            <a:ext cx="4389120" cy="2316480"/>
          </a:xfrm>
        </p:spPr>
        <p:txBody>
          <a:bodyPr anchor="b">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2857499" y="2804161"/>
            <a:ext cx="4388972" cy="3456857"/>
          </a:xfrm>
        </p:spPr>
        <p:txBody>
          <a:bodyPr>
            <a:noAutofit/>
          </a:bodyPr>
          <a:lstStyle>
            <a:lvl1pPr>
              <a:lnSpc>
                <a:spcPct val="125000"/>
              </a:lnSpc>
              <a:spcBef>
                <a:spcPts val="1000"/>
              </a:spcBef>
              <a:defRPr sz="1667">
                <a:solidFill>
                  <a:schemeClr val="bg1"/>
                </a:solidFill>
              </a:defRPr>
            </a:lvl1pPr>
            <a:lvl2pPr>
              <a:lnSpc>
                <a:spcPct val="125000"/>
              </a:lnSpc>
              <a:spcBef>
                <a:spcPts val="1000"/>
              </a:spcBef>
              <a:defRPr sz="1667">
                <a:solidFill>
                  <a:schemeClr val="bg1"/>
                </a:solidFill>
              </a:defRPr>
            </a:lvl2pPr>
            <a:lvl3pPr>
              <a:lnSpc>
                <a:spcPct val="125000"/>
              </a:lnSpc>
              <a:spcBef>
                <a:spcPts val="1000"/>
              </a:spcBef>
              <a:defRPr sz="1667">
                <a:solidFill>
                  <a:schemeClr val="bg1"/>
                </a:solidFill>
              </a:defRPr>
            </a:lvl3pPr>
            <a:lvl4pPr>
              <a:lnSpc>
                <a:spcPct val="125000"/>
              </a:lnSpc>
              <a:spcBef>
                <a:spcPts val="1000"/>
              </a:spcBef>
              <a:defRPr sz="1667">
                <a:solidFill>
                  <a:schemeClr val="bg1"/>
                </a:solidFill>
              </a:defRPr>
            </a:lvl4pPr>
            <a:lvl5pPr>
              <a:lnSpc>
                <a:spcPct val="125000"/>
              </a:lnSpc>
              <a:spcBef>
                <a:spcPts val="1000"/>
              </a:spcBef>
              <a:defRPr sz="1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solidFill>
                  <a:srgbClr val="FFFFFF"/>
                </a:solidFill>
              </a:defRPr>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1682196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Number Title Photo 2">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7810500" y="0"/>
            <a:ext cx="4381501" cy="6858000"/>
          </a:xfrm>
        </p:spPr>
        <p:txBody>
          <a:bodyPr>
            <a:noAutofit/>
          </a:bodyPr>
          <a:lstStyle>
            <a:lvl1pPr marL="0" indent="0">
              <a:buNone/>
              <a:defRPr sz="1500" baseline="0"/>
            </a:lvl1pPr>
          </a:lstStyle>
          <a:p>
            <a:r>
              <a:rPr lang="en-US"/>
              <a:t>Insert picture here</a:t>
            </a:r>
          </a:p>
        </p:txBody>
      </p:sp>
      <p:sp>
        <p:nvSpPr>
          <p:cNvPr id="11" name="Rectangle 10"/>
          <p:cNvSpPr/>
          <p:nvPr userDrawn="1"/>
        </p:nvSpPr>
        <p:spPr>
          <a:xfrm>
            <a:off x="2285998" y="0"/>
            <a:ext cx="55245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2857499" y="381000"/>
            <a:ext cx="4389120" cy="2316480"/>
          </a:xfrm>
        </p:spPr>
        <p:txBody>
          <a:bodyPr anchor="b">
            <a:noAutofit/>
          </a:bodyPr>
          <a:lstStyle>
            <a:lvl1pPr>
              <a:defRPr sz="4000">
                <a:solidFill>
                  <a:schemeClr val="bg1"/>
                </a:solidFill>
              </a:defRPr>
            </a:lvl1pPr>
          </a:lstStyle>
          <a:p>
            <a:r>
              <a:rPr lang="en-US"/>
              <a:t>Click to edit Master title style</a:t>
            </a:r>
          </a:p>
        </p:txBody>
      </p:sp>
      <p:sp>
        <p:nvSpPr>
          <p:cNvPr id="3" name="Content Placeholder 2"/>
          <p:cNvSpPr>
            <a:spLocks noGrp="1"/>
          </p:cNvSpPr>
          <p:nvPr>
            <p:ph idx="1"/>
          </p:nvPr>
        </p:nvSpPr>
        <p:spPr>
          <a:xfrm>
            <a:off x="2857647" y="2804161"/>
            <a:ext cx="4388972" cy="3456857"/>
          </a:xfrm>
        </p:spPr>
        <p:txBody>
          <a:bodyPr>
            <a:noAutofit/>
          </a:bodyPr>
          <a:lstStyle>
            <a:lvl1pPr>
              <a:lnSpc>
                <a:spcPct val="125000"/>
              </a:lnSpc>
              <a:spcBef>
                <a:spcPts val="1000"/>
              </a:spcBef>
              <a:defRPr sz="1667">
                <a:solidFill>
                  <a:schemeClr val="bg1"/>
                </a:solidFill>
              </a:defRPr>
            </a:lvl1pPr>
            <a:lvl2pPr>
              <a:lnSpc>
                <a:spcPct val="125000"/>
              </a:lnSpc>
              <a:spcBef>
                <a:spcPts val="1000"/>
              </a:spcBef>
              <a:defRPr sz="1667">
                <a:solidFill>
                  <a:schemeClr val="bg1"/>
                </a:solidFill>
              </a:defRPr>
            </a:lvl2pPr>
            <a:lvl3pPr>
              <a:lnSpc>
                <a:spcPct val="125000"/>
              </a:lnSpc>
              <a:spcBef>
                <a:spcPts val="1000"/>
              </a:spcBef>
              <a:defRPr sz="1667">
                <a:solidFill>
                  <a:schemeClr val="bg1"/>
                </a:solidFill>
              </a:defRPr>
            </a:lvl3pPr>
            <a:lvl4pPr>
              <a:lnSpc>
                <a:spcPct val="125000"/>
              </a:lnSpc>
              <a:spcBef>
                <a:spcPts val="1000"/>
              </a:spcBef>
              <a:defRPr sz="1667">
                <a:solidFill>
                  <a:schemeClr val="bg1"/>
                </a:solidFill>
              </a:defRPr>
            </a:lvl4pPr>
            <a:lvl5pPr>
              <a:lnSpc>
                <a:spcPct val="125000"/>
              </a:lnSpc>
              <a:spcBef>
                <a:spcPts val="1000"/>
              </a:spcBef>
              <a:defRPr sz="1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6153588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umber Title Photo 3">
    <p:spTree>
      <p:nvGrpSpPr>
        <p:cNvPr id="1" name=""/>
        <p:cNvGrpSpPr/>
        <p:nvPr/>
      </p:nvGrpSpPr>
      <p:grpSpPr>
        <a:xfrm>
          <a:off x="0" y="0"/>
          <a:ext cx="0" cy="0"/>
          <a:chOff x="0" y="0"/>
          <a:chExt cx="0" cy="0"/>
        </a:xfrm>
      </p:grpSpPr>
      <p:sp>
        <p:nvSpPr>
          <p:cNvPr id="13" name="Picture Placeholder 12"/>
          <p:cNvSpPr>
            <a:spLocks noGrp="1"/>
          </p:cNvSpPr>
          <p:nvPr>
            <p:ph type="pic" sz="quarter" idx="14" hasCustomPrompt="1"/>
          </p:nvPr>
        </p:nvSpPr>
        <p:spPr>
          <a:xfrm>
            <a:off x="7810500" y="0"/>
            <a:ext cx="4381500" cy="6858000"/>
          </a:xfrm>
        </p:spPr>
        <p:txBody>
          <a:bodyPr>
            <a:noAutofit/>
          </a:bodyPr>
          <a:lstStyle>
            <a:lvl1pPr marL="0" indent="0">
              <a:buNone/>
              <a:defRPr sz="1500" baseline="0"/>
            </a:lvl1pPr>
          </a:lstStyle>
          <a:p>
            <a:r>
              <a:rPr lang="en-US"/>
              <a:t>Insert picture here</a:t>
            </a:r>
          </a:p>
        </p:txBody>
      </p:sp>
      <p:sp>
        <p:nvSpPr>
          <p:cNvPr id="11" name="Rectangle 10"/>
          <p:cNvSpPr/>
          <p:nvPr userDrawn="1"/>
        </p:nvSpPr>
        <p:spPr>
          <a:xfrm>
            <a:off x="0" y="0"/>
            <a:ext cx="2285998"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Title 1"/>
          <p:cNvSpPr>
            <a:spLocks noGrp="1"/>
          </p:cNvSpPr>
          <p:nvPr>
            <p:ph type="title"/>
          </p:nvPr>
        </p:nvSpPr>
        <p:spPr>
          <a:xfrm>
            <a:off x="2857500" y="381000"/>
            <a:ext cx="4389120" cy="2316480"/>
          </a:xfrm>
        </p:spPr>
        <p:txBody>
          <a:bodyPr anchor="b">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2857499" y="2804160"/>
            <a:ext cx="4388972" cy="3359876"/>
          </a:xfrm>
        </p:spPr>
        <p:txBody>
          <a:bodyPr>
            <a:noAutofit/>
          </a:bodyPr>
          <a:lstStyle>
            <a:lvl1pPr>
              <a:lnSpc>
                <a:spcPct val="125000"/>
              </a:lnSpc>
              <a:spcBef>
                <a:spcPts val="1000"/>
              </a:spcBef>
              <a:defRPr sz="1667">
                <a:solidFill>
                  <a:schemeClr val="tx1"/>
                </a:solidFill>
              </a:defRPr>
            </a:lvl1pPr>
            <a:lvl2pPr>
              <a:lnSpc>
                <a:spcPct val="125000"/>
              </a:lnSpc>
              <a:spcBef>
                <a:spcPts val="1000"/>
              </a:spcBef>
              <a:defRPr sz="1667">
                <a:solidFill>
                  <a:schemeClr val="tx1"/>
                </a:solidFill>
              </a:defRPr>
            </a:lvl2pPr>
            <a:lvl3pPr>
              <a:lnSpc>
                <a:spcPct val="125000"/>
              </a:lnSpc>
              <a:spcBef>
                <a:spcPts val="1000"/>
              </a:spcBef>
              <a:defRPr sz="1667">
                <a:solidFill>
                  <a:schemeClr val="tx1"/>
                </a:solidFill>
              </a:defRPr>
            </a:lvl3pPr>
            <a:lvl4pPr>
              <a:lnSpc>
                <a:spcPct val="125000"/>
              </a:lnSpc>
              <a:spcBef>
                <a:spcPts val="1000"/>
              </a:spcBef>
              <a:defRPr sz="1667">
                <a:solidFill>
                  <a:schemeClr val="tx1"/>
                </a:solidFill>
              </a:defRPr>
            </a:lvl4pPr>
            <a:lvl5pPr>
              <a:lnSpc>
                <a:spcPct val="125000"/>
              </a:lnSpc>
              <a:spcBef>
                <a:spcPts val="1000"/>
              </a:spcBef>
              <a:defRPr sz="1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noAutofit/>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noAutofit/>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noAutofit/>
          </a:bodyPr>
          <a:lstStyle/>
          <a:p>
            <a:fld id="{E4C80EFF-BEA8-024F-B2F0-3337499F804C}" type="slidenum">
              <a:rPr lang="en-US" smtClean="0"/>
              <a:pPr/>
              <a:t>‹#›</a:t>
            </a:fld>
            <a:endParaRPr lang="en-US"/>
          </a:p>
        </p:txBody>
      </p:sp>
      <p:sp>
        <p:nvSpPr>
          <p:cNvPr id="10" name="Text Placeholder 9"/>
          <p:cNvSpPr>
            <a:spLocks noGrp="1"/>
          </p:cNvSpPr>
          <p:nvPr>
            <p:ph type="body" sz="quarter" idx="13" hasCustomPrompt="1"/>
          </p:nvPr>
        </p:nvSpPr>
        <p:spPr>
          <a:xfrm>
            <a:off x="0" y="762002"/>
            <a:ext cx="2285998" cy="2255573"/>
          </a:xfrm>
        </p:spPr>
        <p:txBody>
          <a:bodyPr anchor="ctr">
            <a:noAutofit/>
          </a:bodyPr>
          <a:lstStyle>
            <a:lvl1pPr marL="0" indent="0" algn="ctr">
              <a:buNone/>
              <a:defRPr sz="16665">
                <a:solidFill>
                  <a:schemeClr val="bg1"/>
                </a:solidFill>
              </a:defRPr>
            </a:lvl1pPr>
            <a:lvl2pPr marL="228582" indent="0" algn="ctr">
              <a:buNone/>
              <a:defRPr/>
            </a:lvl2pPr>
            <a:lvl3pPr marL="457163" indent="0" algn="ctr">
              <a:buNone/>
              <a:defRPr/>
            </a:lvl3pPr>
            <a:lvl4pPr marL="685746" indent="0" algn="ctr">
              <a:buNone/>
              <a:defRPr/>
            </a:lvl4pPr>
            <a:lvl5pPr marL="914327" indent="0" algn="ctr">
              <a:buNone/>
              <a:defRPr/>
            </a:lvl5pPr>
          </a:lstStyle>
          <a:p>
            <a:pPr lvl="0"/>
            <a:r>
              <a:rPr lang="en-US"/>
              <a:t>#</a:t>
            </a:r>
          </a:p>
        </p:txBody>
      </p:sp>
    </p:spTree>
    <p:extLst>
      <p:ext uri="{BB962C8B-B14F-4D97-AF65-F5344CB8AC3E}">
        <p14:creationId xmlns:p14="http://schemas.microsoft.com/office/powerpoint/2010/main" val="16077641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attern Breaker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Tree>
    <p:extLst>
      <p:ext uri="{BB962C8B-B14F-4D97-AF65-F5344CB8AC3E}">
        <p14:creationId xmlns:p14="http://schemas.microsoft.com/office/powerpoint/2010/main" val="33300755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attern Breaker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Tree>
    <p:extLst>
      <p:ext uri="{BB962C8B-B14F-4D97-AF65-F5344CB8AC3E}">
        <p14:creationId xmlns:p14="http://schemas.microsoft.com/office/powerpoint/2010/main" val="2959788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attern Breaker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tx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4C80EFF-BEA8-024F-B2F0-3337499F804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878624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attern Breaker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7499215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agenta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125042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Orange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904577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1/3 L">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3238500" cy="5169243"/>
          </a:xfrm>
        </p:spPr>
        <p:txBody>
          <a:bodyPr anchor="t">
            <a:noAutofit/>
          </a:bodyPr>
          <a:lstStyle>
            <a:lvl1pPr>
              <a:defRPr sz="4000">
                <a:solidFill>
                  <a:schemeClr val="tx1"/>
                </a:solidFill>
              </a:defRPr>
            </a:lvl1pPr>
          </a:lstStyle>
          <a:p>
            <a:r>
              <a:rPr lang="en-US"/>
              <a:t>Click to edit Master title style</a:t>
            </a:r>
          </a:p>
        </p:txBody>
      </p:sp>
      <p:sp>
        <p:nvSpPr>
          <p:cNvPr id="3" name="Content Placeholder 2"/>
          <p:cNvSpPr>
            <a:spLocks noGrp="1"/>
          </p:cNvSpPr>
          <p:nvPr>
            <p:ph idx="1"/>
          </p:nvPr>
        </p:nvSpPr>
        <p:spPr>
          <a:xfrm>
            <a:off x="5524500" y="762000"/>
            <a:ext cx="6019800" cy="5414963"/>
          </a:xfrm>
        </p:spPr>
        <p:txBody>
          <a:bodyPr>
            <a:noAutofit/>
          </a:bodyPr>
          <a:lstStyle>
            <a:lvl1pPr marL="0" indent="0">
              <a:lnSpc>
                <a:spcPct val="125000"/>
              </a:lnSpc>
              <a:spcBef>
                <a:spcPts val="0"/>
              </a:spcBef>
              <a:buNone/>
              <a:defRPr sz="2667"/>
            </a:lvl1pPr>
            <a:lvl2pPr marL="228582" indent="0">
              <a:lnSpc>
                <a:spcPct val="125000"/>
              </a:lnSpc>
              <a:spcBef>
                <a:spcPts val="0"/>
              </a:spcBef>
              <a:buNone/>
              <a:defRPr sz="2667"/>
            </a:lvl2pPr>
            <a:lvl3pPr marL="457163" indent="0">
              <a:lnSpc>
                <a:spcPct val="125000"/>
              </a:lnSpc>
              <a:spcBef>
                <a:spcPts val="0"/>
              </a:spcBef>
              <a:buNone/>
              <a:defRPr sz="2667"/>
            </a:lvl3pPr>
            <a:lvl4pPr marL="685746" indent="0">
              <a:lnSpc>
                <a:spcPct val="125000"/>
              </a:lnSpc>
              <a:spcBef>
                <a:spcPts val="0"/>
              </a:spcBef>
              <a:buNone/>
              <a:defRPr sz="2667"/>
            </a:lvl4pPr>
            <a:lvl5pPr marL="914327" indent="0">
              <a:lnSpc>
                <a:spcPct val="125000"/>
              </a:lnSpc>
              <a:spcBef>
                <a:spcPts val="0"/>
              </a:spcBef>
              <a:buNone/>
              <a:defRPr sz="26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8" name="Straight Connector 7"/>
          <p:cNvCxnSpPr/>
          <p:nvPr userDrawn="1"/>
        </p:nvCxnSpPr>
        <p:spPr>
          <a:xfrm>
            <a:off x="4762500" y="762000"/>
            <a:ext cx="0" cy="5414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474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Yellow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tx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3063652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Blue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bg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21190906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ue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rgbClr val="000000"/>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9182128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Green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tx1"/>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36088507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Breaker">
    <p:bg>
      <p:bgPr>
        <a:solidFill>
          <a:schemeClr val="bg1"/>
        </a:solidFill>
        <a:effectLst/>
      </p:bgPr>
    </p:bg>
    <p:spTree>
      <p:nvGrpSpPr>
        <p:cNvPr id="1" name=""/>
        <p:cNvGrpSpPr/>
        <p:nvPr/>
      </p:nvGrpSpPr>
      <p:grpSpPr>
        <a:xfrm>
          <a:off x="0" y="0"/>
          <a:ext cx="0" cy="0"/>
          <a:chOff x="0" y="0"/>
          <a:chExt cx="0" cy="0"/>
        </a:xfrm>
      </p:grpSpPr>
      <p:sp>
        <p:nvSpPr>
          <p:cNvPr id="8" name="Round Single Corner Rectangle 7"/>
          <p:cNvSpPr/>
          <p:nvPr userDrawn="1"/>
        </p:nvSpPr>
        <p:spPr>
          <a:xfrm>
            <a:off x="388056" y="381000"/>
            <a:ext cx="11430000" cy="5995946"/>
          </a:xfrm>
          <a:prstGeom prst="round1Rect">
            <a:avLst>
              <a:gd name="adj" fmla="val 985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7"/>
            <a:endParaRPr lang="en-US" sz="1800">
              <a:solidFill>
                <a:srgbClr val="FFFFFF"/>
              </a:solidFill>
            </a:endParaRPr>
          </a:p>
        </p:txBody>
      </p:sp>
      <p:sp>
        <p:nvSpPr>
          <p:cNvPr id="2" name="Title 1"/>
          <p:cNvSpPr>
            <a:spLocks noGrp="1"/>
          </p:cNvSpPr>
          <p:nvPr>
            <p:ph type="title"/>
          </p:nvPr>
        </p:nvSpPr>
        <p:spPr>
          <a:xfrm>
            <a:off x="1098698" y="868326"/>
            <a:ext cx="7283303" cy="5132720"/>
          </a:xfrm>
        </p:spPr>
        <p:txBody>
          <a:bodyPr anchor="t">
            <a:noAutofit/>
          </a:bodyPr>
          <a:lstStyle>
            <a:lvl1pPr>
              <a:defRPr sz="6000" b="0" i="0">
                <a:solidFill>
                  <a:schemeClr val="accent3"/>
                </a:solidFill>
                <a:latin typeface="Avenir Medium" charset="0"/>
                <a:ea typeface="Avenir Medium" charset="0"/>
                <a:cs typeface="Avenir Medium" charset="0"/>
              </a:defRPr>
            </a:lvl1pPr>
          </a:lstStyle>
          <a:p>
            <a:r>
              <a:rPr lang="en-US"/>
              <a:t>Click to edit Master 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spTree>
    <p:extLst>
      <p:ext uri="{BB962C8B-B14F-4D97-AF65-F5344CB8AC3E}">
        <p14:creationId xmlns:p14="http://schemas.microsoft.com/office/powerpoint/2010/main" val="19484343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 Breaker">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
        <p:nvSpPr>
          <p:cNvPr id="7" name="Text Placeholder 6"/>
          <p:cNvSpPr>
            <a:spLocks noGrp="1"/>
          </p:cNvSpPr>
          <p:nvPr>
            <p:ph type="body" sz="quarter" idx="13"/>
          </p:nvPr>
        </p:nvSpPr>
        <p:spPr>
          <a:xfrm>
            <a:off x="7038813" y="955729"/>
            <a:ext cx="4200687" cy="4946543"/>
          </a:xfrm>
          <a:solidFill>
            <a:schemeClr val="bg1"/>
          </a:solidFill>
        </p:spPr>
        <p:txBody>
          <a:bodyPr lIns="457200" tIns="457200" rIns="457200" bIns="457200" anchor="ctr"/>
          <a:lstStyle>
            <a:lvl1pPr marL="0" indent="0" algn="l">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Click to edit Master text styles</a:t>
            </a:r>
          </a:p>
        </p:txBody>
      </p:sp>
    </p:spTree>
    <p:extLst>
      <p:ext uri="{BB962C8B-B14F-4D97-AF65-F5344CB8AC3E}">
        <p14:creationId xmlns:p14="http://schemas.microsoft.com/office/powerpoint/2010/main" val="2696261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 Breaker 2">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
        <p:nvSpPr>
          <p:cNvPr id="7" name="Text Placeholder 6"/>
          <p:cNvSpPr>
            <a:spLocks noGrp="1"/>
          </p:cNvSpPr>
          <p:nvPr>
            <p:ph type="body" sz="quarter" idx="13"/>
          </p:nvPr>
        </p:nvSpPr>
        <p:spPr>
          <a:xfrm>
            <a:off x="7038813" y="955729"/>
            <a:ext cx="4200687" cy="4946543"/>
          </a:xfrm>
          <a:solidFill>
            <a:schemeClr val="bg1"/>
          </a:solidFill>
        </p:spPr>
        <p:txBody>
          <a:bodyPr lIns="457200" tIns="457200" rIns="457200" bIns="457200" anchor="ctr"/>
          <a:lstStyle>
            <a:lvl1pPr marL="0" indent="0" algn="l">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Click to edit Master text styles</a:t>
            </a:r>
          </a:p>
        </p:txBody>
      </p:sp>
    </p:spTree>
    <p:extLst>
      <p:ext uri="{BB962C8B-B14F-4D97-AF65-F5344CB8AC3E}">
        <p14:creationId xmlns:p14="http://schemas.microsoft.com/office/powerpoint/2010/main" val="2222108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ox Breaker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
        <p:nvSpPr>
          <p:cNvPr id="7" name="Text Placeholder 6"/>
          <p:cNvSpPr>
            <a:spLocks noGrp="1"/>
          </p:cNvSpPr>
          <p:nvPr>
            <p:ph type="body" sz="quarter" idx="13"/>
          </p:nvPr>
        </p:nvSpPr>
        <p:spPr>
          <a:xfrm>
            <a:off x="7038813" y="955729"/>
            <a:ext cx="4200687" cy="4946543"/>
          </a:xfrm>
          <a:solidFill>
            <a:schemeClr val="bg1"/>
          </a:solidFill>
        </p:spPr>
        <p:txBody>
          <a:bodyPr lIns="457200" tIns="457200" rIns="457200" bIns="457200" anchor="ctr"/>
          <a:lstStyle>
            <a:lvl1pPr marL="0" indent="0" algn="l">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Click to edit Master text styles</a:t>
            </a:r>
          </a:p>
        </p:txBody>
      </p:sp>
      <p:sp>
        <p:nvSpPr>
          <p:cNvPr id="8" name="TextBox 7">
            <a:extLst>
              <a:ext uri="{FF2B5EF4-FFF2-40B4-BE49-F238E27FC236}">
                <a16:creationId xmlns:a16="http://schemas.microsoft.com/office/drawing/2014/main" id="{E279B2D9-7CEE-7742-922A-07766BC79C85}"/>
              </a:ext>
            </a:extLst>
          </p:cNvPr>
          <p:cNvSpPr txBox="1"/>
          <p:nvPr userDrawn="1"/>
        </p:nvSpPr>
        <p:spPr>
          <a:xfrm>
            <a:off x="11543270" y="6477000"/>
            <a:ext cx="0" cy="0"/>
          </a:xfrm>
          <a:prstGeom prst="rect">
            <a:avLst/>
          </a:prstGeom>
          <a:noFill/>
        </p:spPr>
        <p:txBody>
          <a:bodyPr wrap="none" rtlCol="0">
            <a:noAutofit/>
          </a:bodyPr>
          <a:lstStyle/>
          <a:p>
            <a:pPr defTabSz="914327"/>
            <a:endParaRPr lang="en-US" sz="2333">
              <a:solidFill>
                <a:srgbClr val="000000"/>
              </a:solidFill>
            </a:endParaRPr>
          </a:p>
        </p:txBody>
      </p:sp>
    </p:spTree>
    <p:extLst>
      <p:ext uri="{BB962C8B-B14F-4D97-AF65-F5344CB8AC3E}">
        <p14:creationId xmlns:p14="http://schemas.microsoft.com/office/powerpoint/2010/main" val="42289569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 Breaker 4">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
        <p:nvSpPr>
          <p:cNvPr id="7" name="Text Placeholder 6"/>
          <p:cNvSpPr>
            <a:spLocks noGrp="1"/>
          </p:cNvSpPr>
          <p:nvPr>
            <p:ph type="body" sz="quarter" idx="13"/>
          </p:nvPr>
        </p:nvSpPr>
        <p:spPr>
          <a:xfrm>
            <a:off x="7038813" y="955729"/>
            <a:ext cx="4200687" cy="4946543"/>
          </a:xfrm>
          <a:solidFill>
            <a:schemeClr val="bg1"/>
          </a:solidFill>
        </p:spPr>
        <p:txBody>
          <a:bodyPr lIns="457200" tIns="457200" rIns="457200" bIns="457200" anchor="ctr"/>
          <a:lstStyle>
            <a:lvl1pPr marL="0" indent="0" algn="l">
              <a:buNone/>
              <a:defRPr sz="4000">
                <a:solidFill>
                  <a:srgbClr val="000000"/>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Click to edit Master text styles</a:t>
            </a:r>
          </a:p>
        </p:txBody>
      </p:sp>
    </p:spTree>
    <p:extLst>
      <p:ext uri="{BB962C8B-B14F-4D97-AF65-F5344CB8AC3E}">
        <p14:creationId xmlns:p14="http://schemas.microsoft.com/office/powerpoint/2010/main" val="15758264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 Breaker 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4C80EFF-BEA8-024F-B2F0-3337499F804C}" type="slidenum">
              <a:rPr lang="en-US" smtClean="0"/>
              <a:pPr/>
              <a:t>‹#›</a:t>
            </a:fld>
            <a:endParaRPr lang="en-US"/>
          </a:p>
        </p:txBody>
      </p:sp>
      <p:sp>
        <p:nvSpPr>
          <p:cNvPr id="7" name="Text Placeholder 6"/>
          <p:cNvSpPr>
            <a:spLocks noGrp="1"/>
          </p:cNvSpPr>
          <p:nvPr>
            <p:ph type="body" sz="quarter" idx="13"/>
          </p:nvPr>
        </p:nvSpPr>
        <p:spPr>
          <a:xfrm>
            <a:off x="7038813" y="955729"/>
            <a:ext cx="4200687" cy="4946543"/>
          </a:xfrm>
          <a:solidFill>
            <a:schemeClr val="bg1"/>
          </a:solidFill>
        </p:spPr>
        <p:txBody>
          <a:bodyPr lIns="457200" tIns="457200" rIns="457200" bIns="457200" anchor="ctr"/>
          <a:lstStyle>
            <a:lvl1pPr marL="0" indent="0" algn="l">
              <a:buNone/>
              <a:defRPr sz="4000">
                <a:solidFill>
                  <a:schemeClr val="tx1"/>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Click to edit Master text styles</a:t>
            </a:r>
          </a:p>
        </p:txBody>
      </p:sp>
    </p:spTree>
    <p:extLst>
      <p:ext uri="{BB962C8B-B14F-4D97-AF65-F5344CB8AC3E}">
        <p14:creationId xmlns:p14="http://schemas.microsoft.com/office/powerpoint/2010/main" val="240062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1/3 Blk L">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3238500" cy="5169243"/>
          </a:xfrm>
        </p:spPr>
        <p:txBody>
          <a:bodyPr anchor="t">
            <a:noAutofit/>
          </a:bodyPr>
          <a:lstStyle>
            <a:lvl1pPr>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5524500" y="762000"/>
            <a:ext cx="6019800" cy="5414963"/>
          </a:xfrm>
        </p:spPr>
        <p:txBody>
          <a:bodyPr>
            <a:noAutofit/>
          </a:bodyPr>
          <a:lstStyle>
            <a:lvl1pPr marL="0" indent="0">
              <a:lnSpc>
                <a:spcPct val="125000"/>
              </a:lnSpc>
              <a:spcBef>
                <a:spcPts val="0"/>
              </a:spcBef>
              <a:buNone/>
              <a:defRPr sz="2667">
                <a:solidFill>
                  <a:schemeClr val="bg1"/>
                </a:solidFill>
              </a:defRPr>
            </a:lvl1pPr>
            <a:lvl2pPr marL="228582" indent="0">
              <a:lnSpc>
                <a:spcPct val="125000"/>
              </a:lnSpc>
              <a:spcBef>
                <a:spcPts val="0"/>
              </a:spcBef>
              <a:buNone/>
              <a:defRPr sz="2667">
                <a:solidFill>
                  <a:schemeClr val="bg1"/>
                </a:solidFill>
              </a:defRPr>
            </a:lvl2pPr>
            <a:lvl3pPr marL="457163" indent="0">
              <a:lnSpc>
                <a:spcPct val="125000"/>
              </a:lnSpc>
              <a:spcBef>
                <a:spcPts val="0"/>
              </a:spcBef>
              <a:buNone/>
              <a:defRPr sz="2667">
                <a:solidFill>
                  <a:schemeClr val="bg1"/>
                </a:solidFill>
              </a:defRPr>
            </a:lvl3pPr>
            <a:lvl4pPr marL="685746" indent="0">
              <a:lnSpc>
                <a:spcPct val="125000"/>
              </a:lnSpc>
              <a:spcBef>
                <a:spcPts val="0"/>
              </a:spcBef>
              <a:buNone/>
              <a:defRPr sz="2667">
                <a:solidFill>
                  <a:schemeClr val="bg1"/>
                </a:solidFill>
              </a:defRPr>
            </a:lvl4pPr>
            <a:lvl5pPr marL="914327" indent="0">
              <a:lnSpc>
                <a:spcPct val="125000"/>
              </a:lnSpc>
              <a:spcBef>
                <a:spcPts val="0"/>
              </a:spcBef>
              <a:buNone/>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4C80EFF-BEA8-024F-B2F0-3337499F804C}" type="slidenum">
              <a:rPr lang="en-US" smtClean="0"/>
              <a:pPr/>
              <a:t>‹#›</a:t>
            </a:fld>
            <a:endParaRPr lang="en-US"/>
          </a:p>
        </p:txBody>
      </p:sp>
      <p:cxnSp>
        <p:nvCxnSpPr>
          <p:cNvPr id="9" name="Straight Connector 8"/>
          <p:cNvCxnSpPr/>
          <p:nvPr userDrawn="1"/>
        </p:nvCxnSpPr>
        <p:spPr>
          <a:xfrm>
            <a:off x="4762500" y="762000"/>
            <a:ext cx="0" cy="54149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9550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mputer +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6758" y="622253"/>
            <a:ext cx="9972003" cy="560832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1" name="Picture Placeholder 10"/>
          <p:cNvSpPr>
            <a:spLocks noGrp="1"/>
          </p:cNvSpPr>
          <p:nvPr>
            <p:ph type="pic" sz="quarter" idx="13" hasCustomPrompt="1"/>
          </p:nvPr>
        </p:nvSpPr>
        <p:spPr>
          <a:xfrm>
            <a:off x="2502801" y="1030829"/>
            <a:ext cx="7095824" cy="4451339"/>
          </a:xfrm>
        </p:spPr>
        <p:txBody>
          <a:bodyPr>
            <a:normAutofit/>
          </a:bodyPr>
          <a:lstStyle>
            <a:lvl1pPr marL="0" indent="0">
              <a:buNone/>
              <a:defRPr sz="1333"/>
            </a:lvl1pPr>
          </a:lstStyle>
          <a:p>
            <a:r>
              <a:rPr lang="en-US"/>
              <a:t>Insert Picture Here</a:t>
            </a:r>
          </a:p>
        </p:txBody>
      </p:sp>
    </p:spTree>
    <p:extLst>
      <p:ext uri="{BB962C8B-B14F-4D97-AF65-F5344CB8AC3E}">
        <p14:creationId xmlns:p14="http://schemas.microsoft.com/office/powerpoint/2010/main" val="7634478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uter + Image Blk">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6758" y="622253"/>
            <a:ext cx="9972003" cy="560832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1" name="Picture Placeholder 10"/>
          <p:cNvSpPr>
            <a:spLocks noGrp="1"/>
          </p:cNvSpPr>
          <p:nvPr>
            <p:ph type="pic" sz="quarter" idx="13" hasCustomPrompt="1"/>
          </p:nvPr>
        </p:nvSpPr>
        <p:spPr>
          <a:xfrm>
            <a:off x="2502801" y="1030829"/>
            <a:ext cx="7095824" cy="4451339"/>
          </a:xfrm>
        </p:spPr>
        <p:txBody>
          <a:bodyPr>
            <a:normAutofit/>
          </a:bodyPr>
          <a:lstStyle>
            <a:lvl1pPr marL="0" indent="0">
              <a:buNone/>
              <a:defRPr sz="1333"/>
            </a:lvl1pPr>
          </a:lstStyle>
          <a:p>
            <a:r>
              <a:rPr lang="en-US"/>
              <a:t>Insert Picture Here</a:t>
            </a:r>
          </a:p>
        </p:txBody>
      </p:sp>
    </p:spTree>
    <p:extLst>
      <p:ext uri="{BB962C8B-B14F-4D97-AF65-F5344CB8AC3E}">
        <p14:creationId xmlns:p14="http://schemas.microsoft.com/office/powerpoint/2010/main" val="411984393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uter +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6758" y="622253"/>
            <a:ext cx="9972003" cy="560832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8" name="Text Placeholder 7"/>
          <p:cNvSpPr>
            <a:spLocks noGrp="1"/>
          </p:cNvSpPr>
          <p:nvPr>
            <p:ph type="body" sz="quarter" idx="13"/>
          </p:nvPr>
        </p:nvSpPr>
        <p:spPr>
          <a:xfrm>
            <a:off x="2506870" y="1025768"/>
            <a:ext cx="7100957" cy="4451797"/>
          </a:xfrm>
        </p:spPr>
        <p:txBody>
          <a:bodyPr anchor="ctr">
            <a:noAutofit/>
          </a:bodyPr>
          <a:lstStyle>
            <a:lvl1pPr marL="0" indent="0" algn="ctr">
              <a:buNone/>
              <a:defRPr sz="2333"/>
            </a:lvl1pPr>
          </a:lstStyle>
          <a:p>
            <a:pPr lvl="0"/>
            <a:r>
              <a:rPr lang="en-US"/>
              <a:t>Click to edit Master text styles</a:t>
            </a:r>
          </a:p>
        </p:txBody>
      </p:sp>
    </p:spTree>
    <p:extLst>
      <p:ext uri="{BB962C8B-B14F-4D97-AF65-F5344CB8AC3E}">
        <p14:creationId xmlns:p14="http://schemas.microsoft.com/office/powerpoint/2010/main" val="15573474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puter + Text Blk">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36758" y="622253"/>
            <a:ext cx="9972003" cy="560832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8" name="Text Placeholder 7"/>
          <p:cNvSpPr>
            <a:spLocks noGrp="1"/>
          </p:cNvSpPr>
          <p:nvPr>
            <p:ph type="body" sz="quarter" idx="13"/>
          </p:nvPr>
        </p:nvSpPr>
        <p:spPr>
          <a:xfrm>
            <a:off x="2520462" y="1025768"/>
            <a:ext cx="7071360" cy="4457700"/>
          </a:xfrm>
        </p:spPr>
        <p:txBody>
          <a:bodyPr anchor="ctr">
            <a:noAutofit/>
          </a:bodyPr>
          <a:lstStyle>
            <a:lvl1pPr marL="0" indent="0" algn="ctr">
              <a:buNone/>
              <a:defRPr sz="2333"/>
            </a:lvl1pPr>
          </a:lstStyle>
          <a:p>
            <a:pPr lvl="0"/>
            <a:r>
              <a:rPr lang="en-US"/>
              <a:t>Click to edit Master text styles</a:t>
            </a:r>
          </a:p>
        </p:txBody>
      </p:sp>
    </p:spTree>
    <p:extLst>
      <p:ext uri="{BB962C8B-B14F-4D97-AF65-F5344CB8AC3E}">
        <p14:creationId xmlns:p14="http://schemas.microsoft.com/office/powerpoint/2010/main" val="18188640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Computers Before Aft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3678FA-C030-9349-93F3-214187DFE559}"/>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68967" y="1778244"/>
            <a:ext cx="5893779" cy="3314700"/>
          </a:xfrm>
          <a:prstGeom prst="rect">
            <a:avLst/>
          </a:prstGeom>
        </p:spPr>
      </p:pic>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957" y="1778244"/>
            <a:ext cx="5893779" cy="331470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sp>
        <p:nvSpPr>
          <p:cNvPr id="6" name="TextBox 5"/>
          <p:cNvSpPr txBox="1"/>
          <p:nvPr userDrawn="1"/>
        </p:nvSpPr>
        <p:spPr>
          <a:xfrm>
            <a:off x="1935492" y="5640125"/>
            <a:ext cx="2349769" cy="348878"/>
          </a:xfrm>
          <a:prstGeom prst="rect">
            <a:avLst/>
          </a:prstGeom>
          <a:noFill/>
        </p:spPr>
        <p:txBody>
          <a:bodyPr wrap="square" rtlCol="0">
            <a:spAutoFit/>
          </a:bodyPr>
          <a:lstStyle/>
          <a:p>
            <a:pPr algn="ctr" defTabSz="914327"/>
            <a:r>
              <a:rPr lang="en-US" sz="1667">
                <a:solidFill>
                  <a:srgbClr val="000000"/>
                </a:solidFill>
                <a:ea typeface="Avenir Medium" charset="0"/>
                <a:cs typeface="Avenir Medium" charset="0"/>
              </a:rPr>
              <a:t>Before</a:t>
            </a:r>
          </a:p>
        </p:txBody>
      </p:sp>
      <p:sp>
        <p:nvSpPr>
          <p:cNvPr id="7" name="TextBox 6"/>
          <p:cNvSpPr txBox="1"/>
          <p:nvPr userDrawn="1"/>
        </p:nvSpPr>
        <p:spPr>
          <a:xfrm>
            <a:off x="7982853" y="5640125"/>
            <a:ext cx="2349769" cy="348878"/>
          </a:xfrm>
          <a:prstGeom prst="rect">
            <a:avLst/>
          </a:prstGeom>
          <a:noFill/>
        </p:spPr>
        <p:txBody>
          <a:bodyPr wrap="square" rtlCol="0">
            <a:spAutoFit/>
          </a:bodyPr>
          <a:lstStyle/>
          <a:p>
            <a:pPr algn="ctr" defTabSz="914327"/>
            <a:r>
              <a:rPr lang="en-US" sz="1667">
                <a:solidFill>
                  <a:srgbClr val="FFFFFF"/>
                </a:solidFill>
                <a:ea typeface="Avenir Medium" charset="0"/>
                <a:cs typeface="Avenir Medium" charset="0"/>
              </a:rPr>
              <a:t>After</a:t>
            </a:r>
          </a:p>
        </p:txBody>
      </p:sp>
      <p:sp>
        <p:nvSpPr>
          <p:cNvPr id="10" name="Picture Placeholder 9"/>
          <p:cNvSpPr>
            <a:spLocks noGrp="1"/>
          </p:cNvSpPr>
          <p:nvPr>
            <p:ph type="pic" sz="quarter" idx="13" hasCustomPrompt="1"/>
          </p:nvPr>
        </p:nvSpPr>
        <p:spPr>
          <a:xfrm>
            <a:off x="936924" y="2020309"/>
            <a:ext cx="4183380" cy="2628900"/>
          </a:xfrm>
        </p:spPr>
        <p:txBody>
          <a:bodyPr>
            <a:normAutofit/>
          </a:bodyPr>
          <a:lstStyle>
            <a:lvl1pPr marL="0" indent="0">
              <a:buNone/>
              <a:defRPr sz="1500" baseline="0"/>
            </a:lvl1pPr>
          </a:lstStyle>
          <a:p>
            <a:r>
              <a:rPr lang="en-US" sz="1500"/>
              <a:t>Insert Picture</a:t>
            </a:r>
            <a:endParaRPr lang="en-US"/>
          </a:p>
        </p:txBody>
      </p:sp>
      <p:sp>
        <p:nvSpPr>
          <p:cNvPr id="18" name="Picture Placeholder 9">
            <a:extLst>
              <a:ext uri="{FF2B5EF4-FFF2-40B4-BE49-F238E27FC236}">
                <a16:creationId xmlns:a16="http://schemas.microsoft.com/office/drawing/2014/main" id="{BA16AF82-4123-2B4C-A5EC-BC95FA66EFA2}"/>
              </a:ext>
            </a:extLst>
          </p:cNvPr>
          <p:cNvSpPr>
            <a:spLocks noGrp="1"/>
          </p:cNvSpPr>
          <p:nvPr>
            <p:ph type="pic" sz="quarter" idx="15" hasCustomPrompt="1"/>
          </p:nvPr>
        </p:nvSpPr>
        <p:spPr>
          <a:xfrm>
            <a:off x="7082450" y="2018388"/>
            <a:ext cx="4183380" cy="2628900"/>
          </a:xfrm>
        </p:spPr>
        <p:txBody>
          <a:bodyPr>
            <a:normAutofit/>
          </a:bodyPr>
          <a:lstStyle>
            <a:lvl1pPr marL="0" indent="0">
              <a:buNone/>
              <a:defRPr sz="1500" baseline="0"/>
            </a:lvl1pPr>
          </a:lstStyle>
          <a:p>
            <a:r>
              <a:rPr lang="en-US" sz="1500"/>
              <a:t>Insert Picture</a:t>
            </a:r>
            <a:endParaRPr lang="en-US"/>
          </a:p>
        </p:txBody>
      </p:sp>
    </p:spTree>
    <p:extLst>
      <p:ext uri="{BB962C8B-B14F-4D97-AF65-F5344CB8AC3E}">
        <p14:creationId xmlns:p14="http://schemas.microsoft.com/office/powerpoint/2010/main" val="458848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Computers Before After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3678FA-C030-9349-93F3-214187DFE559}"/>
              </a:ext>
            </a:extLst>
          </p:cNvPr>
          <p:cNvSpPr/>
          <p:nvPr userDrawn="1"/>
        </p:nvSpPr>
        <p:spPr>
          <a:xfrm>
            <a:off x="1409"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68967" y="1778244"/>
            <a:ext cx="5893779" cy="3314700"/>
          </a:xfrm>
          <a:prstGeom prst="rect">
            <a:avLst/>
          </a:prstGeom>
        </p:spPr>
      </p:pic>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957" y="1778244"/>
            <a:ext cx="5893779" cy="3314700"/>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sp>
        <p:nvSpPr>
          <p:cNvPr id="6" name="TextBox 5"/>
          <p:cNvSpPr txBox="1"/>
          <p:nvPr userDrawn="1"/>
        </p:nvSpPr>
        <p:spPr>
          <a:xfrm>
            <a:off x="1935492" y="5640125"/>
            <a:ext cx="2349769" cy="348878"/>
          </a:xfrm>
          <a:prstGeom prst="rect">
            <a:avLst/>
          </a:prstGeom>
          <a:noFill/>
        </p:spPr>
        <p:txBody>
          <a:bodyPr wrap="square" rtlCol="0">
            <a:spAutoFit/>
          </a:bodyPr>
          <a:lstStyle/>
          <a:p>
            <a:pPr algn="ctr" defTabSz="914327"/>
            <a:r>
              <a:rPr lang="en-US" sz="1667">
                <a:solidFill>
                  <a:srgbClr val="FFFFFF"/>
                </a:solidFill>
                <a:ea typeface="Avenir Medium" charset="0"/>
                <a:cs typeface="Avenir Medium" charset="0"/>
              </a:rPr>
              <a:t>Before</a:t>
            </a:r>
          </a:p>
        </p:txBody>
      </p:sp>
      <p:sp>
        <p:nvSpPr>
          <p:cNvPr id="7" name="TextBox 6"/>
          <p:cNvSpPr txBox="1"/>
          <p:nvPr userDrawn="1"/>
        </p:nvSpPr>
        <p:spPr>
          <a:xfrm>
            <a:off x="7982853" y="5640125"/>
            <a:ext cx="2349769" cy="348878"/>
          </a:xfrm>
          <a:prstGeom prst="rect">
            <a:avLst/>
          </a:prstGeom>
          <a:noFill/>
        </p:spPr>
        <p:txBody>
          <a:bodyPr wrap="square" rtlCol="0">
            <a:spAutoFit/>
          </a:bodyPr>
          <a:lstStyle/>
          <a:p>
            <a:pPr algn="ctr" defTabSz="914327"/>
            <a:r>
              <a:rPr lang="en-US" sz="1667">
                <a:solidFill>
                  <a:srgbClr val="000000"/>
                </a:solidFill>
                <a:ea typeface="Avenir Medium" charset="0"/>
                <a:cs typeface="Avenir Medium" charset="0"/>
              </a:rPr>
              <a:t>After</a:t>
            </a:r>
          </a:p>
        </p:txBody>
      </p:sp>
      <p:sp>
        <p:nvSpPr>
          <p:cNvPr id="10" name="Picture Placeholder 9"/>
          <p:cNvSpPr>
            <a:spLocks noGrp="1"/>
          </p:cNvSpPr>
          <p:nvPr>
            <p:ph type="pic" sz="quarter" idx="13" hasCustomPrompt="1"/>
          </p:nvPr>
        </p:nvSpPr>
        <p:spPr>
          <a:xfrm>
            <a:off x="936924" y="2020309"/>
            <a:ext cx="4183380" cy="2628900"/>
          </a:xfrm>
        </p:spPr>
        <p:txBody>
          <a:bodyPr>
            <a:normAutofit/>
          </a:bodyPr>
          <a:lstStyle>
            <a:lvl1pPr marL="0" indent="0">
              <a:buNone/>
              <a:defRPr sz="1500" baseline="0"/>
            </a:lvl1pPr>
          </a:lstStyle>
          <a:p>
            <a:r>
              <a:rPr lang="en-US" sz="1500"/>
              <a:t>Insert Picture</a:t>
            </a:r>
            <a:endParaRPr lang="en-US"/>
          </a:p>
        </p:txBody>
      </p:sp>
      <p:sp>
        <p:nvSpPr>
          <p:cNvPr id="18" name="Picture Placeholder 9">
            <a:extLst>
              <a:ext uri="{FF2B5EF4-FFF2-40B4-BE49-F238E27FC236}">
                <a16:creationId xmlns:a16="http://schemas.microsoft.com/office/drawing/2014/main" id="{BA16AF82-4123-2B4C-A5EC-BC95FA66EFA2}"/>
              </a:ext>
            </a:extLst>
          </p:cNvPr>
          <p:cNvSpPr>
            <a:spLocks noGrp="1"/>
          </p:cNvSpPr>
          <p:nvPr>
            <p:ph type="pic" sz="quarter" idx="15" hasCustomPrompt="1"/>
          </p:nvPr>
        </p:nvSpPr>
        <p:spPr>
          <a:xfrm>
            <a:off x="7082450" y="2018388"/>
            <a:ext cx="4183380" cy="2628900"/>
          </a:xfrm>
        </p:spPr>
        <p:txBody>
          <a:bodyPr>
            <a:normAutofit/>
          </a:bodyPr>
          <a:lstStyle>
            <a:lvl1pPr marL="0" indent="0">
              <a:buNone/>
              <a:defRPr sz="1500" baseline="0"/>
            </a:lvl1pPr>
          </a:lstStyle>
          <a:p>
            <a:r>
              <a:rPr lang="en-US" sz="1500"/>
              <a:t>Insert Picture</a:t>
            </a:r>
            <a:endParaRPr lang="en-US"/>
          </a:p>
        </p:txBody>
      </p:sp>
    </p:spTree>
    <p:extLst>
      <p:ext uri="{BB962C8B-B14F-4D97-AF65-F5344CB8AC3E}">
        <p14:creationId xmlns:p14="http://schemas.microsoft.com/office/powerpoint/2010/main" val="10830364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Computers + titl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C7C54D-492B-714B-8745-B5E69B9E2B9C}"/>
              </a:ext>
            </a:extLst>
          </p:cNvPr>
          <p:cNvSpPr/>
          <p:nvPr userDrawn="1"/>
        </p:nvSpPr>
        <p:spPr>
          <a:xfrm>
            <a:off x="0" y="1"/>
            <a:ext cx="12192000" cy="175286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FFFFFF"/>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0" y="1"/>
            <a:ext cx="12199938" cy="1752865"/>
          </a:xfrm>
        </p:spPr>
        <p:txBody>
          <a:bodyPr anchor="ctr">
            <a:normAutofit/>
          </a:bodyPr>
          <a:lstStyle>
            <a:lvl1pPr marL="0" indent="0" algn="ctr">
              <a:spcBef>
                <a:spcPts val="0"/>
              </a:spcBef>
              <a:buNone/>
              <a:defRPr sz="3000">
                <a:solidFill>
                  <a:srgbClr val="FFFFFF"/>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pic>
        <p:nvPicPr>
          <p:cNvPr id="13" name="Picture 12">
            <a:extLst>
              <a:ext uri="{FF2B5EF4-FFF2-40B4-BE49-F238E27FC236}">
                <a16:creationId xmlns:a16="http://schemas.microsoft.com/office/drawing/2014/main" id="{D7DA34DB-6D23-CA4B-8974-544DBAB1B4E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5528" y="2814471"/>
            <a:ext cx="4755123" cy="2674312"/>
          </a:xfrm>
          <a:prstGeom prst="rect">
            <a:avLst/>
          </a:prstGeom>
        </p:spPr>
      </p:pic>
      <p:sp>
        <p:nvSpPr>
          <p:cNvPr id="19" name="Picture Placeholder 9">
            <a:extLst>
              <a:ext uri="{FF2B5EF4-FFF2-40B4-BE49-F238E27FC236}">
                <a16:creationId xmlns:a16="http://schemas.microsoft.com/office/drawing/2014/main" id="{A5161F56-6228-154A-877E-1D983A7648B1}"/>
              </a:ext>
            </a:extLst>
          </p:cNvPr>
          <p:cNvSpPr>
            <a:spLocks noGrp="1"/>
          </p:cNvSpPr>
          <p:nvPr>
            <p:ph type="pic" sz="quarter" idx="13" hasCustomPrompt="1"/>
          </p:nvPr>
        </p:nvSpPr>
        <p:spPr>
          <a:xfrm>
            <a:off x="-220314" y="3017814"/>
            <a:ext cx="3375166" cy="2121006"/>
          </a:xfrm>
        </p:spPr>
        <p:txBody>
          <a:bodyPr>
            <a:normAutofit/>
          </a:bodyPr>
          <a:lstStyle>
            <a:lvl1pPr marL="0" indent="0">
              <a:buNone/>
              <a:defRPr sz="1500" baseline="0"/>
            </a:lvl1pPr>
          </a:lstStyle>
          <a:p>
            <a:r>
              <a:rPr lang="en-US" sz="1500"/>
              <a:t>Insert Picture</a:t>
            </a:r>
            <a:endParaRPr lang="en-US"/>
          </a:p>
        </p:txBody>
      </p:sp>
      <p:pic>
        <p:nvPicPr>
          <p:cNvPr id="14" name="Picture 13">
            <a:extLst>
              <a:ext uri="{FF2B5EF4-FFF2-40B4-BE49-F238E27FC236}">
                <a16:creationId xmlns:a16="http://schemas.microsoft.com/office/drawing/2014/main" id="{F8E6241B-AD45-184D-895E-D7A1FB423F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3319" y="2806220"/>
            <a:ext cx="4755123" cy="2674312"/>
          </a:xfrm>
          <a:prstGeom prst="rect">
            <a:avLst/>
          </a:prstGeom>
        </p:spPr>
      </p:pic>
      <p:sp>
        <p:nvSpPr>
          <p:cNvPr id="16" name="Picture Placeholder 9">
            <a:extLst>
              <a:ext uri="{FF2B5EF4-FFF2-40B4-BE49-F238E27FC236}">
                <a16:creationId xmlns:a16="http://schemas.microsoft.com/office/drawing/2014/main" id="{BF1F2E63-E4C7-414B-80BF-F4318F056151}"/>
              </a:ext>
            </a:extLst>
          </p:cNvPr>
          <p:cNvSpPr>
            <a:spLocks noGrp="1"/>
          </p:cNvSpPr>
          <p:nvPr>
            <p:ph type="pic" sz="quarter" idx="17" hasCustomPrompt="1"/>
          </p:nvPr>
        </p:nvSpPr>
        <p:spPr>
          <a:xfrm>
            <a:off x="4351540" y="3016875"/>
            <a:ext cx="3375166" cy="2121006"/>
          </a:xfrm>
        </p:spPr>
        <p:txBody>
          <a:bodyPr>
            <a:normAutofit/>
          </a:bodyPr>
          <a:lstStyle>
            <a:lvl1pPr marL="0" indent="0">
              <a:buNone/>
              <a:defRPr sz="1500" baseline="0"/>
            </a:lvl1pPr>
          </a:lstStyle>
          <a:p>
            <a:r>
              <a:rPr lang="en-US" sz="1500"/>
              <a:t>Insert Picture</a:t>
            </a:r>
            <a:endParaRPr lang="en-US"/>
          </a:p>
        </p:txBody>
      </p:sp>
      <p:pic>
        <p:nvPicPr>
          <p:cNvPr id="17" name="Picture 16">
            <a:extLst>
              <a:ext uri="{FF2B5EF4-FFF2-40B4-BE49-F238E27FC236}">
                <a16:creationId xmlns:a16="http://schemas.microsoft.com/office/drawing/2014/main" id="{032A8D4D-8415-9F40-A76A-F9995CE07C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72167" y="2814471"/>
            <a:ext cx="4755123" cy="2674312"/>
          </a:xfrm>
          <a:prstGeom prst="rect">
            <a:avLst/>
          </a:prstGeom>
        </p:spPr>
      </p:pic>
      <p:sp>
        <p:nvSpPr>
          <p:cNvPr id="18" name="Picture Placeholder 9">
            <a:extLst>
              <a:ext uri="{FF2B5EF4-FFF2-40B4-BE49-F238E27FC236}">
                <a16:creationId xmlns:a16="http://schemas.microsoft.com/office/drawing/2014/main" id="{DE61ADB1-2D7A-0F45-95DF-BA4C027124EE}"/>
              </a:ext>
            </a:extLst>
          </p:cNvPr>
          <p:cNvSpPr>
            <a:spLocks noGrp="1"/>
          </p:cNvSpPr>
          <p:nvPr>
            <p:ph type="pic" sz="quarter" idx="18" hasCustomPrompt="1"/>
          </p:nvPr>
        </p:nvSpPr>
        <p:spPr>
          <a:xfrm>
            <a:off x="8930388" y="3013219"/>
            <a:ext cx="3375166" cy="2121006"/>
          </a:xfrm>
        </p:spPr>
        <p:txBody>
          <a:bodyPr>
            <a:normAutofit/>
          </a:bodyPr>
          <a:lstStyle>
            <a:lvl1pPr marL="0" indent="0">
              <a:buNone/>
              <a:defRPr sz="1500" baseline="0"/>
            </a:lvl1pPr>
          </a:lstStyle>
          <a:p>
            <a:r>
              <a:rPr lang="en-US" sz="1500"/>
              <a:t>Insert Picture</a:t>
            </a:r>
            <a:endParaRPr lang="en-US"/>
          </a:p>
        </p:txBody>
      </p:sp>
    </p:spTree>
    <p:extLst>
      <p:ext uri="{BB962C8B-B14F-4D97-AF65-F5344CB8AC3E}">
        <p14:creationId xmlns:p14="http://schemas.microsoft.com/office/powerpoint/2010/main" val="4475185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3 Computers + title">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8070" y="2681654"/>
            <a:ext cx="4365776" cy="3106616"/>
          </a:xfrm>
          <a:prstGeom prst="rect">
            <a:avLst/>
          </a:prstGeom>
        </p:spPr>
      </p:pic>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6793" y="2681654"/>
            <a:ext cx="4365776" cy="3106616"/>
          </a:xfrm>
          <a:prstGeom prst="rect">
            <a:avLst/>
          </a:prstGeom>
        </p:spPr>
      </p:pic>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60378" y="2681654"/>
            <a:ext cx="4365776" cy="3106616"/>
          </a:xfrm>
          <a:prstGeom prst="rect">
            <a:avLst/>
          </a:prstGeom>
        </p:spPr>
      </p:pic>
      <p:sp>
        <p:nvSpPr>
          <p:cNvPr id="7" name="Rectangle 6">
            <a:extLst>
              <a:ext uri="{FF2B5EF4-FFF2-40B4-BE49-F238E27FC236}">
                <a16:creationId xmlns:a16="http://schemas.microsoft.com/office/drawing/2014/main" id="{9BC7C54D-492B-714B-8745-B5E69B9E2B9C}"/>
              </a:ext>
            </a:extLst>
          </p:cNvPr>
          <p:cNvSpPr/>
          <p:nvPr userDrawn="1"/>
        </p:nvSpPr>
        <p:spPr>
          <a:xfrm>
            <a:off x="0" y="1"/>
            <a:ext cx="12192000" cy="1752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914327"/>
            <a:endParaRPr lang="en-US" sz="1800">
              <a:solidFill>
                <a:srgbClr val="000000"/>
              </a:solidFill>
            </a:endParaRPr>
          </a:p>
        </p:txBody>
      </p:sp>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a:xfrm>
            <a:off x="10721547" y="6376947"/>
            <a:ext cx="1035909" cy="365125"/>
          </a:xfrm>
        </p:spPr>
        <p:txBody>
          <a:bodyPr/>
          <a:lstStyle/>
          <a:p>
            <a:fld id="{E4C80EFF-BEA8-024F-B2F0-3337499F804C}" type="slidenum">
              <a:rPr lang="en-US" smtClean="0"/>
              <a:pPr/>
              <a:t>‹#›</a:t>
            </a:fld>
            <a:endParaRPr lang="en-US"/>
          </a:p>
        </p:txBody>
      </p:sp>
      <p:sp>
        <p:nvSpPr>
          <p:cNvPr id="11" name="Picture Placeholder 10"/>
          <p:cNvSpPr>
            <a:spLocks noGrp="1"/>
          </p:cNvSpPr>
          <p:nvPr>
            <p:ph type="pic" sz="quarter" idx="13" hasCustomPrompt="1"/>
          </p:nvPr>
        </p:nvSpPr>
        <p:spPr>
          <a:xfrm>
            <a:off x="-170297" y="2905433"/>
            <a:ext cx="3924300" cy="2461260"/>
          </a:xfrm>
        </p:spPr>
        <p:txBody>
          <a:bodyPr>
            <a:normAutofit/>
          </a:bodyPr>
          <a:lstStyle>
            <a:lvl1pPr marL="0" indent="0">
              <a:buNone/>
              <a:defRPr sz="1333"/>
            </a:lvl1pPr>
          </a:lstStyle>
          <a:p>
            <a:r>
              <a:rPr lang="en-US"/>
              <a:t>Insert Picture Here</a:t>
            </a:r>
          </a:p>
        </p:txBody>
      </p:sp>
      <p:sp>
        <p:nvSpPr>
          <p:cNvPr id="12" name="Picture Placeholder 10">
            <a:extLst>
              <a:ext uri="{FF2B5EF4-FFF2-40B4-BE49-F238E27FC236}">
                <a16:creationId xmlns:a16="http://schemas.microsoft.com/office/drawing/2014/main" id="{7DDC20F8-215E-A748-8438-28F165B82521}"/>
              </a:ext>
            </a:extLst>
          </p:cNvPr>
          <p:cNvSpPr>
            <a:spLocks noGrp="1"/>
          </p:cNvSpPr>
          <p:nvPr>
            <p:ph type="pic" sz="quarter" idx="14" hasCustomPrompt="1"/>
          </p:nvPr>
        </p:nvSpPr>
        <p:spPr>
          <a:xfrm>
            <a:off x="4155938" y="2905433"/>
            <a:ext cx="3924300" cy="2461260"/>
          </a:xfrm>
        </p:spPr>
        <p:txBody>
          <a:bodyPr>
            <a:normAutofit/>
          </a:bodyPr>
          <a:lstStyle>
            <a:lvl1pPr marL="0" indent="0">
              <a:buNone/>
              <a:defRPr sz="1333"/>
            </a:lvl1pPr>
          </a:lstStyle>
          <a:p>
            <a:r>
              <a:rPr lang="en-US"/>
              <a:t>Insert Picture Here</a:t>
            </a:r>
          </a:p>
        </p:txBody>
      </p:sp>
      <p:sp>
        <p:nvSpPr>
          <p:cNvPr id="14" name="Picture Placeholder 10">
            <a:extLst>
              <a:ext uri="{FF2B5EF4-FFF2-40B4-BE49-F238E27FC236}">
                <a16:creationId xmlns:a16="http://schemas.microsoft.com/office/drawing/2014/main" id="{2A3AB1F5-9DD3-D64B-AF5B-85B3AB3EB8B8}"/>
              </a:ext>
            </a:extLst>
          </p:cNvPr>
          <p:cNvSpPr>
            <a:spLocks noGrp="1"/>
          </p:cNvSpPr>
          <p:nvPr>
            <p:ph type="pic" sz="quarter" idx="15" hasCustomPrompt="1"/>
          </p:nvPr>
        </p:nvSpPr>
        <p:spPr>
          <a:xfrm>
            <a:off x="8469823" y="2905433"/>
            <a:ext cx="3924300" cy="2461260"/>
          </a:xfrm>
        </p:spPr>
        <p:txBody>
          <a:bodyPr>
            <a:normAutofit/>
          </a:bodyPr>
          <a:lstStyle>
            <a:lvl1pPr marL="0" indent="0">
              <a:buNone/>
              <a:defRPr sz="1333"/>
            </a:lvl1pPr>
          </a:lstStyle>
          <a:p>
            <a:r>
              <a:rPr lang="en-US"/>
              <a:t>Insert Picture Here</a:t>
            </a:r>
          </a:p>
        </p:txBody>
      </p:sp>
      <p:sp>
        <p:nvSpPr>
          <p:cNvPr id="15" name="Text Placeholder 14">
            <a:extLst>
              <a:ext uri="{FF2B5EF4-FFF2-40B4-BE49-F238E27FC236}">
                <a16:creationId xmlns:a16="http://schemas.microsoft.com/office/drawing/2014/main" id="{94A0A1C3-6B18-984C-8C60-68260377D018}"/>
              </a:ext>
            </a:extLst>
          </p:cNvPr>
          <p:cNvSpPr>
            <a:spLocks noGrp="1"/>
          </p:cNvSpPr>
          <p:nvPr>
            <p:ph type="body" sz="quarter" idx="16"/>
          </p:nvPr>
        </p:nvSpPr>
        <p:spPr>
          <a:xfrm>
            <a:off x="0" y="1"/>
            <a:ext cx="12199938" cy="1752865"/>
          </a:xfrm>
        </p:spPr>
        <p:txBody>
          <a:bodyPr anchor="ctr">
            <a:normAutofit/>
          </a:bodyPr>
          <a:lstStyle>
            <a:lvl1pPr marL="0" indent="0" algn="ctr">
              <a:spcBef>
                <a:spcPts val="0"/>
              </a:spcBef>
              <a:buNone/>
              <a:defRPr sz="3000">
                <a:solidFill>
                  <a:schemeClr val="tx1"/>
                </a:solidFill>
              </a:defRPr>
            </a:lvl1pPr>
            <a:lvl2pPr marL="228582" indent="0">
              <a:buNone/>
              <a:defRPr/>
            </a:lvl2pPr>
            <a:lvl3pPr marL="457163" indent="0">
              <a:buNone/>
              <a:defRPr/>
            </a:lvl3pPr>
            <a:lvl4pPr marL="685746" indent="0">
              <a:buNone/>
              <a:defRPr/>
            </a:lvl4pPr>
            <a:lvl5pPr marL="914327" indent="0">
              <a:buNone/>
              <a:defRPr/>
            </a:lvl5pPr>
          </a:lstStyle>
          <a:p>
            <a:pPr lvl="0"/>
            <a:r>
              <a:rPr lang="en-US"/>
              <a:t>Edit Master text styles</a:t>
            </a:r>
          </a:p>
        </p:txBody>
      </p:sp>
    </p:spTree>
    <p:extLst>
      <p:ext uri="{BB962C8B-B14F-4D97-AF65-F5344CB8AC3E}">
        <p14:creationId xmlns:p14="http://schemas.microsoft.com/office/powerpoint/2010/main" val="16558905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Phon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2944" y="1019638"/>
            <a:ext cx="3490404" cy="5822903"/>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sp>
        <p:nvSpPr>
          <p:cNvPr id="7" name="Picture Placeholder 6"/>
          <p:cNvSpPr>
            <a:spLocks noGrp="1"/>
          </p:cNvSpPr>
          <p:nvPr>
            <p:ph type="pic" sz="quarter" idx="13" hasCustomPrompt="1"/>
          </p:nvPr>
        </p:nvSpPr>
        <p:spPr>
          <a:xfrm>
            <a:off x="4771988" y="1820943"/>
            <a:ext cx="2667000" cy="5021597"/>
          </a:xfrm>
        </p:spPr>
        <p:txBody>
          <a:bodyPr>
            <a:normAutofit/>
          </a:bodyPr>
          <a:lstStyle>
            <a:lvl1pPr marL="0" indent="0">
              <a:buNone/>
              <a:defRPr sz="1500" baseline="0">
                <a:solidFill>
                  <a:schemeClr val="bg1"/>
                </a:solidFill>
              </a:defRPr>
            </a:lvl1pPr>
          </a:lstStyle>
          <a:p>
            <a:r>
              <a:rPr lang="en-US"/>
              <a:t>Insert picture here.</a:t>
            </a:r>
          </a:p>
        </p:txBody>
      </p:sp>
      <p:sp>
        <p:nvSpPr>
          <p:cNvPr id="8" name="Title 7"/>
          <p:cNvSpPr>
            <a:spLocks noGrp="1"/>
          </p:cNvSpPr>
          <p:nvPr>
            <p:ph type="title"/>
          </p:nvPr>
        </p:nvSpPr>
        <p:spPr>
          <a:xfrm>
            <a:off x="404812" y="388939"/>
            <a:ext cx="11025188" cy="754063"/>
          </a:xfrm>
        </p:spPr>
        <p:txBody>
          <a:bodyPr anchor="t"/>
          <a:lstStyle/>
          <a:p>
            <a:r>
              <a:rPr lang="en-US"/>
              <a:t>Click to edit Master title style</a:t>
            </a:r>
          </a:p>
        </p:txBody>
      </p:sp>
    </p:spTree>
    <p:extLst>
      <p:ext uri="{BB962C8B-B14F-4D97-AF65-F5344CB8AC3E}">
        <p14:creationId xmlns:p14="http://schemas.microsoft.com/office/powerpoint/2010/main" val="3636464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Phone 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18911" y="297051"/>
            <a:ext cx="3932808" cy="6560948"/>
          </a:xfrm>
          <a:prstGeom prst="rect">
            <a:avLst/>
          </a:prstGeom>
        </p:spPr>
      </p:pic>
      <p:sp>
        <p:nvSpPr>
          <p:cNvPr id="2" name="Date Placeholder 1"/>
          <p:cNvSpPr>
            <a:spLocks noGrp="1"/>
          </p:cNvSpPr>
          <p:nvPr>
            <p:ph type="dt" sz="half" idx="10"/>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pPr/>
              <a:t>‹#›</a:t>
            </a:fld>
            <a:endParaRPr lang="en-US"/>
          </a:p>
        </p:txBody>
      </p:sp>
      <p:sp>
        <p:nvSpPr>
          <p:cNvPr id="7" name="Picture Placeholder 6"/>
          <p:cNvSpPr>
            <a:spLocks noGrp="1"/>
          </p:cNvSpPr>
          <p:nvPr>
            <p:ph type="pic" sz="quarter" idx="13" hasCustomPrompt="1"/>
          </p:nvPr>
        </p:nvSpPr>
        <p:spPr>
          <a:xfrm>
            <a:off x="4690510" y="1098357"/>
            <a:ext cx="2989610" cy="5699372"/>
          </a:xfrm>
        </p:spPr>
        <p:txBody>
          <a:bodyPr>
            <a:normAutofit/>
          </a:bodyPr>
          <a:lstStyle>
            <a:lvl1pPr marL="0" indent="0">
              <a:buNone/>
              <a:defRPr sz="1500" baseline="0">
                <a:solidFill>
                  <a:schemeClr val="bg1"/>
                </a:solidFill>
              </a:defRPr>
            </a:lvl1pPr>
          </a:lstStyle>
          <a:p>
            <a:r>
              <a:rPr lang="en-US"/>
              <a:t>Insert picture here.</a:t>
            </a:r>
          </a:p>
        </p:txBody>
      </p:sp>
      <p:sp>
        <p:nvSpPr>
          <p:cNvPr id="8" name="Title 7"/>
          <p:cNvSpPr>
            <a:spLocks noGrp="1"/>
          </p:cNvSpPr>
          <p:nvPr>
            <p:ph type="title"/>
          </p:nvPr>
        </p:nvSpPr>
        <p:spPr>
          <a:xfrm>
            <a:off x="404812" y="388937"/>
            <a:ext cx="3250407" cy="2028032"/>
          </a:xfrm>
        </p:spPr>
        <p:txBody>
          <a:bodyPr anchor="t"/>
          <a:lstStyle/>
          <a:p>
            <a:r>
              <a:rPr lang="en-US"/>
              <a:t>Click to edit Master title style</a:t>
            </a:r>
          </a:p>
        </p:txBody>
      </p:sp>
    </p:spTree>
    <p:extLst>
      <p:ext uri="{BB962C8B-B14F-4D97-AF65-F5344CB8AC3E}">
        <p14:creationId xmlns:p14="http://schemas.microsoft.com/office/powerpoint/2010/main" val="410910086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2500" y="365125"/>
            <a:ext cx="10287000" cy="132556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952500" y="1825625"/>
            <a:ext cx="10287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0" y="6376947"/>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Avenir Medium" charset="0"/>
                <a:ea typeface="Avenir Medium" charset="0"/>
                <a:cs typeface="Avenir Medium" charset="0"/>
              </a:defRPr>
            </a:lvl1pPr>
          </a:lstStyle>
          <a:p>
            <a:pPr defTabSz="914327"/>
            <a:endParaRPr lang="en-US">
              <a:solidFill>
                <a:srgbClr val="000000">
                  <a:tint val="75000"/>
                </a:srgbClr>
              </a:solidFill>
            </a:endParaRPr>
          </a:p>
        </p:txBody>
      </p:sp>
      <p:sp>
        <p:nvSpPr>
          <p:cNvPr id="5" name="Footer Placeholder 4"/>
          <p:cNvSpPr>
            <a:spLocks noGrp="1"/>
          </p:cNvSpPr>
          <p:nvPr>
            <p:ph type="ftr" sz="quarter" idx="3"/>
          </p:nvPr>
        </p:nvSpPr>
        <p:spPr>
          <a:xfrm>
            <a:off x="4038599" y="6376947"/>
            <a:ext cx="5476103" cy="365125"/>
          </a:xfrm>
          <a:prstGeom prst="rect">
            <a:avLst/>
          </a:prstGeom>
        </p:spPr>
        <p:txBody>
          <a:bodyPr vert="horz" lIns="91440" tIns="45720" rIns="91440" bIns="45720" rtlCol="0" anchor="ctr"/>
          <a:lstStyle>
            <a:lvl1pPr algn="ctr">
              <a:defRPr sz="1000" b="0" i="0">
                <a:solidFill>
                  <a:schemeClr val="tx1">
                    <a:tint val="75000"/>
                  </a:schemeClr>
                </a:solidFill>
                <a:latin typeface="Avenir Medium" charset="0"/>
                <a:ea typeface="Avenir Medium" charset="0"/>
                <a:cs typeface="Avenir Medium" charset="0"/>
              </a:defRPr>
            </a:lvl1pPr>
          </a:lstStyle>
          <a:p>
            <a:pPr defTabSz="914327"/>
            <a:endParaRPr lang="en-US">
              <a:solidFill>
                <a:srgbClr val="000000">
                  <a:tint val="75000"/>
                </a:srgbClr>
              </a:solidFill>
            </a:endParaRPr>
          </a:p>
        </p:txBody>
      </p:sp>
      <p:sp>
        <p:nvSpPr>
          <p:cNvPr id="6" name="Slide Number Placeholder 5"/>
          <p:cNvSpPr>
            <a:spLocks noGrp="1"/>
          </p:cNvSpPr>
          <p:nvPr>
            <p:ph type="sldNum" sz="quarter" idx="4"/>
          </p:nvPr>
        </p:nvSpPr>
        <p:spPr>
          <a:xfrm>
            <a:off x="10721547" y="6376947"/>
            <a:ext cx="1035909" cy="365125"/>
          </a:xfrm>
          <a:prstGeom prst="rect">
            <a:avLst/>
          </a:prstGeom>
        </p:spPr>
        <p:txBody>
          <a:bodyPr vert="horz" lIns="91440" tIns="45720" rIns="91440" bIns="45720" rtlCol="0" anchor="ctr"/>
          <a:lstStyle>
            <a:lvl1pPr algn="r">
              <a:defRPr sz="1000" b="0" i="0">
                <a:solidFill>
                  <a:srgbClr val="898989"/>
                </a:solidFill>
                <a:latin typeface="Avenir Medium" charset="0"/>
                <a:ea typeface="Avenir Medium" charset="0"/>
                <a:cs typeface="Avenir Medium" charset="0"/>
              </a:defRPr>
            </a:lvl1pPr>
          </a:lstStyle>
          <a:p>
            <a:pPr defTabSz="914327"/>
            <a:fld id="{E4C80EFF-BEA8-024F-B2F0-3337499F804C}" type="slidenum">
              <a:rPr lang="en-US" smtClean="0"/>
              <a:pPr defTabSz="914327"/>
              <a:t>‹#›</a:t>
            </a:fld>
            <a:endParaRPr lang="en-US"/>
          </a:p>
        </p:txBody>
      </p:sp>
    </p:spTree>
    <p:extLst>
      <p:ext uri="{BB962C8B-B14F-4D97-AF65-F5344CB8AC3E}">
        <p14:creationId xmlns:p14="http://schemas.microsoft.com/office/powerpoint/2010/main" val="1081610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Lst>
  <p:hf sldNum="0" hdr="0" ftr="0" dt="0"/>
  <p:txStyles>
    <p:titleStyle>
      <a:lvl1pPr algn="l" defTabSz="914327" rtl="0" eaLnBrk="1" latinLnBrk="0" hangingPunct="1">
        <a:lnSpc>
          <a:spcPct val="100000"/>
        </a:lnSpc>
        <a:spcBef>
          <a:spcPct val="0"/>
        </a:spcBef>
        <a:buNone/>
        <a:defRPr sz="3000"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1pPr>
    </p:titleStyle>
    <p:bodyStyle>
      <a:lvl1pPr marL="228582" indent="-228582" algn="l" defTabSz="914327" rtl="0" eaLnBrk="1" latinLnBrk="0" hangingPunct="1">
        <a:lnSpc>
          <a:spcPct val="100000"/>
        </a:lnSpc>
        <a:spcBef>
          <a:spcPts val="833"/>
        </a:spcBef>
        <a:buFont typeface="Arial" panose="020B0604020202020204" pitchFamily="34" charset="0"/>
        <a:buChar char="•"/>
        <a:defRPr sz="2333"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1pPr>
      <a:lvl2pPr marL="457163" indent="-228582" algn="l" defTabSz="914327" rtl="0" eaLnBrk="1" latinLnBrk="0" hangingPunct="1">
        <a:lnSpc>
          <a:spcPct val="100000"/>
        </a:lnSpc>
        <a:spcBef>
          <a:spcPts val="833"/>
        </a:spcBef>
        <a:buFont typeface="Arial" panose="020B0604020202020204" pitchFamily="34" charset="0"/>
        <a:buChar char="•"/>
        <a:defRPr sz="2000"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2pPr>
      <a:lvl3pPr marL="685746" indent="-228582" algn="l" defTabSz="914327" rtl="0" eaLnBrk="1" latinLnBrk="0" hangingPunct="1">
        <a:lnSpc>
          <a:spcPct val="100000"/>
        </a:lnSpc>
        <a:spcBef>
          <a:spcPts val="833"/>
        </a:spcBef>
        <a:buFont typeface="Arial" panose="020B0604020202020204" pitchFamily="34" charset="0"/>
        <a:buChar char="•"/>
        <a:defRPr sz="1667"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3pPr>
      <a:lvl4pPr marL="914327" indent="-228582" algn="l" defTabSz="914327" rtl="0" eaLnBrk="1" latinLnBrk="0" hangingPunct="1">
        <a:lnSpc>
          <a:spcPct val="100000"/>
        </a:lnSpc>
        <a:spcBef>
          <a:spcPts val="833"/>
        </a:spcBef>
        <a:buFont typeface="Arial" panose="020B0604020202020204" pitchFamily="34" charset="0"/>
        <a:buChar char="•"/>
        <a:defRPr sz="1667"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4pPr>
      <a:lvl5pPr marL="1142908" indent="-228582" algn="l" defTabSz="914327" rtl="0" eaLnBrk="1" latinLnBrk="0" hangingPunct="1">
        <a:lnSpc>
          <a:spcPct val="100000"/>
        </a:lnSpc>
        <a:spcBef>
          <a:spcPts val="833"/>
        </a:spcBef>
        <a:buFont typeface="Arial" panose="020B0604020202020204" pitchFamily="34" charset="0"/>
        <a:buChar char="•"/>
        <a:defRPr sz="1667" b="0" i="0" kern="1200">
          <a:solidFill>
            <a:schemeClr val="tx1"/>
          </a:solidFill>
          <a:latin typeface="Avenir Medium" panose="02000603020000020003" pitchFamily="2" charset="0"/>
          <a:ea typeface="Avenir Medium" panose="02000603020000020003" pitchFamily="2" charset="0"/>
          <a:cs typeface="Avenir Medium" panose="02000603020000020003" pitchFamily="2" charset="0"/>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27" rtl="0" eaLnBrk="1" latinLnBrk="0" hangingPunct="1">
        <a:defRPr sz="1800" kern="1200">
          <a:solidFill>
            <a:schemeClr val="tx1"/>
          </a:solidFill>
          <a:latin typeface="+mn-lt"/>
          <a:ea typeface="+mn-ea"/>
          <a:cs typeface="+mn-cs"/>
        </a:defRPr>
      </a:lvl1pPr>
      <a:lvl2pPr marL="457163"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4" algn="l" defTabSz="914327" rtl="0" eaLnBrk="1" latinLnBrk="0" hangingPunct="1">
        <a:defRPr sz="1800" kern="1200">
          <a:solidFill>
            <a:schemeClr val="tx1"/>
          </a:solidFill>
          <a:latin typeface="+mn-lt"/>
          <a:ea typeface="+mn-ea"/>
          <a:cs typeface="+mn-cs"/>
        </a:defRPr>
      </a:lvl5pPr>
      <a:lvl6pPr marL="2285818"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8" algn="l" defTabSz="91432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guide id="3" pos="288">
          <p15:clr>
            <a:srgbClr val="F26B43"/>
          </p15:clr>
        </p15:guide>
        <p15:guide id="4" pos="576">
          <p15:clr>
            <a:srgbClr val="F26B43"/>
          </p15:clr>
        </p15:guide>
        <p15:guide id="5" pos="1152">
          <p15:clr>
            <a:srgbClr val="F26B43"/>
          </p15:clr>
        </p15:guide>
        <p15:guide id="6" pos="1728">
          <p15:clr>
            <a:srgbClr val="F26B43"/>
          </p15:clr>
        </p15:guide>
        <p15:guide id="7" pos="2304">
          <p15:clr>
            <a:srgbClr val="F26B43"/>
          </p15:clr>
        </p15:guide>
        <p15:guide id="8" pos="2880">
          <p15:clr>
            <a:srgbClr val="F26B43"/>
          </p15:clr>
        </p15:guide>
        <p15:guide id="9" pos="3456">
          <p15:clr>
            <a:srgbClr val="F26B43"/>
          </p15:clr>
        </p15:guide>
        <p15:guide id="10" pos="4032">
          <p15:clr>
            <a:srgbClr val="F26B43"/>
          </p15:clr>
        </p15:guide>
        <p15:guide id="11" pos="5184">
          <p15:clr>
            <a:srgbClr val="F26B43"/>
          </p15:clr>
        </p15:guide>
        <p15:guide id="12" pos="5760">
          <p15:clr>
            <a:srgbClr val="F26B43"/>
          </p15:clr>
        </p15:guide>
        <p15:guide id="13" pos="6336">
          <p15:clr>
            <a:srgbClr val="F26B43"/>
          </p15:clr>
        </p15:guide>
        <p15:guide id="14" pos="6912">
          <p15:clr>
            <a:srgbClr val="F26B43"/>
          </p15:clr>
        </p15:guide>
        <p15:guide id="15" pos="7488">
          <p15:clr>
            <a:srgbClr val="F26B43"/>
          </p15:clr>
        </p15:guide>
        <p15:guide id="16" pos="8064">
          <p15:clr>
            <a:srgbClr val="F26B43"/>
          </p15:clr>
        </p15:guide>
        <p15:guide id="17" pos="8928">
          <p15:clr>
            <a:srgbClr val="F26B43"/>
          </p15:clr>
        </p15:guide>
        <p15:guide id="18" pos="8640">
          <p15:clr>
            <a:srgbClr val="F26B43"/>
          </p15:clr>
        </p15:guide>
        <p15:guide id="19" orient="horz" pos="2016">
          <p15:clr>
            <a:srgbClr val="F26B43"/>
          </p15:clr>
        </p15:guide>
        <p15:guide id="20" orient="horz" pos="1440">
          <p15:clr>
            <a:srgbClr val="F26B43"/>
          </p15:clr>
        </p15:guide>
        <p15:guide id="21" orient="horz" pos="864">
          <p15:clr>
            <a:srgbClr val="F26B43"/>
          </p15:clr>
        </p15:guide>
        <p15:guide id="22" orient="horz" pos="288">
          <p15:clr>
            <a:srgbClr val="F26B43"/>
          </p15:clr>
        </p15:guide>
        <p15:guide id="23" orient="horz" pos="144">
          <p15:clr>
            <a:srgbClr val="F26B43"/>
          </p15:clr>
        </p15:guide>
        <p15:guide id="24" orient="horz" pos="3168">
          <p15:clr>
            <a:srgbClr val="F26B43"/>
          </p15:clr>
        </p15:guide>
        <p15:guide id="25" orient="horz" pos="3744">
          <p15:clr>
            <a:srgbClr val="F26B43"/>
          </p15:clr>
        </p15:guide>
        <p15:guide id="26" orient="horz" pos="4320">
          <p15:clr>
            <a:srgbClr val="F26B43"/>
          </p15:clr>
        </p15:guide>
        <p15:guide id="27" orient="horz" pos="4896">
          <p15:clr>
            <a:srgbClr val="F26B43"/>
          </p15:clr>
        </p15:guide>
        <p15:guide id="28" orient="horz" pos="5040">
          <p15:clr>
            <a:srgbClr val="F26B43"/>
          </p15:clr>
        </p15:guide>
        <p15:guide id="29" pos="6048">
          <p15:clr>
            <a:srgbClr val="F26B43"/>
          </p15:clr>
        </p15:guide>
        <p15:guide id="30" pos="3168">
          <p15:clr>
            <a:srgbClr val="F26B43"/>
          </p15:clr>
        </p15:guide>
        <p15:guide id="31" pos="720">
          <p15:clr>
            <a:srgbClr val="F26B43"/>
          </p15:clr>
        </p15:guide>
        <p15:guide id="32" pos="84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hyperlink" Target="https://sling.apache.org/documentation/the-sling-engine/servlets.html#example-registration-by-path-1" TargetMode="External"/><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4502/" TargetMode="External"/><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FC89-8625-4491-9C5F-8A29694C178B}"/>
              </a:ext>
            </a:extLst>
          </p:cNvPr>
          <p:cNvSpPr>
            <a:spLocks noGrp="1"/>
          </p:cNvSpPr>
          <p:nvPr>
            <p:ph type="ctrTitle"/>
          </p:nvPr>
        </p:nvSpPr>
        <p:spPr/>
        <p:txBody>
          <a:bodyPr/>
          <a:lstStyle/>
          <a:p>
            <a:r>
              <a:rPr lang="en-US" sz="1667" dirty="0">
                <a:solidFill>
                  <a:srgbClr val="ED0677"/>
                </a:solidFill>
              </a:rPr>
              <a:t>Welcome back Monsoon Coders !</a:t>
            </a:r>
            <a:br>
              <a:rPr lang="en-US" sz="1667" dirty="0">
                <a:solidFill>
                  <a:schemeClr val="bg1"/>
                </a:solidFill>
              </a:rPr>
            </a:br>
            <a:br>
              <a:rPr lang="en-US" sz="1667" dirty="0"/>
            </a:br>
            <a:br>
              <a:rPr lang="en-US" sz="3000" dirty="0"/>
            </a:br>
            <a:br>
              <a:rPr lang="en-US" sz="3000" dirty="0"/>
            </a:br>
            <a:r>
              <a:rPr lang="en-US" sz="3000" dirty="0"/>
              <a:t>Sling Servlets – </a:t>
            </a:r>
            <a:br>
              <a:rPr lang="en-US" sz="3000" dirty="0"/>
            </a:br>
            <a:r>
              <a:rPr lang="en-US" sz="3000" dirty="0"/>
              <a:t>Path &amp; Resource Based</a:t>
            </a:r>
            <a:br>
              <a:rPr lang="en-US" sz="3000" dirty="0"/>
            </a:br>
            <a:endParaRPr lang="en-US" sz="3000" dirty="0"/>
          </a:p>
        </p:txBody>
      </p:sp>
      <p:sp>
        <p:nvSpPr>
          <p:cNvPr id="3" name="Subtitle 2">
            <a:extLst>
              <a:ext uri="{FF2B5EF4-FFF2-40B4-BE49-F238E27FC236}">
                <a16:creationId xmlns:a16="http://schemas.microsoft.com/office/drawing/2014/main" id="{E63F07FD-41CB-4285-AC73-E9DF86D2B4EC}"/>
              </a:ext>
            </a:extLst>
          </p:cNvPr>
          <p:cNvSpPr>
            <a:spLocks noGrp="1"/>
          </p:cNvSpPr>
          <p:nvPr>
            <p:ph type="subTitle" idx="1"/>
          </p:nvPr>
        </p:nvSpPr>
        <p:spPr/>
        <p:txBody>
          <a:bodyPr/>
          <a:lstStyle/>
          <a:p>
            <a:r>
              <a:rPr lang="en-US" sz="1300" dirty="0">
                <a:latin typeface="Avenir Medium"/>
              </a:rPr>
              <a:t>12.Nov.2021</a:t>
            </a:r>
            <a:endParaRPr lang="en-US" dirty="0"/>
          </a:p>
        </p:txBody>
      </p:sp>
    </p:spTree>
    <p:extLst>
      <p:ext uri="{BB962C8B-B14F-4D97-AF65-F5344CB8AC3E}">
        <p14:creationId xmlns:p14="http://schemas.microsoft.com/office/powerpoint/2010/main" val="77585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10</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a:t> </a:t>
            </a:r>
          </a:p>
        </p:txBody>
      </p:sp>
      <p:sp>
        <p:nvSpPr>
          <p:cNvPr id="6" name="Content Placeholder 4"/>
          <p:cNvSpPr txBox="1">
            <a:spLocks/>
          </p:cNvSpPr>
          <p:nvPr/>
        </p:nvSpPr>
        <p:spPr>
          <a:xfrm>
            <a:off x="423264" y="488853"/>
            <a:ext cx="9340668"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a:solidFill>
                  <a:schemeClr val="bg1"/>
                </a:solidFill>
              </a:rPr>
              <a:t>Next Steps</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Practice, Practice, Practice</a:t>
            </a:r>
            <a:endParaRPr lang="en-US" sz="1667" dirty="0">
              <a:solidFill>
                <a:schemeClr val="bg1"/>
              </a:solidFill>
            </a:endParaRPr>
          </a:p>
        </p:txBody>
      </p:sp>
      <p:sp>
        <p:nvSpPr>
          <p:cNvPr id="9" name="Text Placeholder 5">
            <a:extLst>
              <a:ext uri="{FF2B5EF4-FFF2-40B4-BE49-F238E27FC236}">
                <a16:creationId xmlns:a16="http://schemas.microsoft.com/office/drawing/2014/main" id="{F49FE8DA-EAE6-465A-ABD1-FBBFF06E7C47}"/>
              </a:ext>
            </a:extLst>
          </p:cNvPr>
          <p:cNvSpPr txBox="1">
            <a:spLocks/>
          </p:cNvSpPr>
          <p:nvPr/>
        </p:nvSpPr>
        <p:spPr>
          <a:xfrm>
            <a:off x="423263" y="1221662"/>
            <a:ext cx="11334193" cy="3815278"/>
          </a:xfrm>
          <a:prstGeom prst="rect">
            <a:avLst/>
          </a:prstGeom>
        </p:spPr>
        <p:txBody>
          <a:bodyPr lIns="91440" tIns="45720" rIns="91440" bIns="45720" anchor="t"/>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650">
              <a:ea typeface="Gotham Medium" charset="0"/>
              <a:cs typeface="Gotham Medium" charset="0"/>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
        <p:nvSpPr>
          <p:cNvPr id="7" name="TextBox 6">
            <a:extLst>
              <a:ext uri="{FF2B5EF4-FFF2-40B4-BE49-F238E27FC236}">
                <a16:creationId xmlns:a16="http://schemas.microsoft.com/office/drawing/2014/main" id="{89960F43-7C5B-4961-A49B-7A5344BB57FE}"/>
              </a:ext>
            </a:extLst>
          </p:cNvPr>
          <p:cNvSpPr txBox="1"/>
          <p:nvPr/>
        </p:nvSpPr>
        <p:spPr>
          <a:xfrm>
            <a:off x="663787" y="1761067"/>
            <a:ext cx="10200640" cy="2743200"/>
          </a:xfrm>
          <a:prstGeom prst="rect">
            <a:avLst/>
          </a:prstGeom>
          <a:noFill/>
        </p:spPr>
        <p:txBody>
          <a:bodyPr wrap="square" rtlCol="0">
            <a:noAutofit/>
          </a:bodyPr>
          <a:lstStyle/>
          <a:p>
            <a:pPr marL="457200" indent="-457200">
              <a:buFont typeface="Arial" panose="020B0604020202020204" pitchFamily="34" charset="0"/>
              <a:buChar char="•"/>
            </a:pPr>
            <a:r>
              <a:rPr lang="en-US" sz="2000" dirty="0"/>
              <a:t>Please create your own path-based and resource-based Sling Servlets in your project and practice in AEM</a:t>
            </a:r>
          </a:p>
        </p:txBody>
      </p:sp>
    </p:spTree>
    <p:extLst>
      <p:ext uri="{BB962C8B-B14F-4D97-AF65-F5344CB8AC3E}">
        <p14:creationId xmlns:p14="http://schemas.microsoft.com/office/powerpoint/2010/main" val="283722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D9209-B7E2-4B95-B0F3-9A997DA79A32}"/>
              </a:ext>
            </a:extLst>
          </p:cNvPr>
          <p:cNvSpPr>
            <a:spLocks noGrp="1"/>
          </p:cNvSpPr>
          <p:nvPr>
            <p:ph type="title"/>
          </p:nvPr>
        </p:nvSpPr>
        <p:spPr/>
        <p:txBody>
          <a:bodyPr anchor="b"/>
          <a:lstStyle/>
          <a:p>
            <a:r>
              <a:rPr lang="en-US" dirty="0"/>
              <a:t>Thank You!</a:t>
            </a:r>
          </a:p>
        </p:txBody>
      </p:sp>
    </p:spTree>
    <p:extLst>
      <p:ext uri="{BB962C8B-B14F-4D97-AF65-F5344CB8AC3E}">
        <p14:creationId xmlns:p14="http://schemas.microsoft.com/office/powerpoint/2010/main" val="43527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2095AFF-5E66-4BBC-A2CE-443573DD7E8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654526F4-951A-4DDA-8E12-33B779B418D7}"/>
              </a:ext>
            </a:extLst>
          </p:cNvPr>
          <p:cNvSpPr>
            <a:spLocks noGrp="1"/>
          </p:cNvSpPr>
          <p:nvPr>
            <p:ph idx="1"/>
          </p:nvPr>
        </p:nvSpPr>
        <p:spPr/>
        <p:txBody>
          <a:bodyPr/>
          <a:lstStyle/>
          <a:p>
            <a:pPr marL="0" indent="0">
              <a:buNone/>
            </a:pPr>
            <a:r>
              <a:rPr lang="en-IN" b="1" dirty="0"/>
              <a:t>Sling path-based Servlets</a:t>
            </a:r>
            <a:r>
              <a:rPr lang="en-IN" dirty="0"/>
              <a:t> </a:t>
            </a:r>
          </a:p>
          <a:p>
            <a:r>
              <a:rPr lang="en-IN" dirty="0"/>
              <a:t>Create path-based servlet </a:t>
            </a:r>
          </a:p>
          <a:p>
            <a:r>
              <a:rPr lang="en-IN" sz="2800" dirty="0"/>
              <a:t>Test working by making a request from browser</a:t>
            </a:r>
            <a:endParaRPr lang="en-IN" sz="2800" dirty="0">
              <a:latin typeface="Calibri" panose="020F0502020204030204" pitchFamily="34" charset="0"/>
              <a:ea typeface="Calibri" panose="020F0502020204030204" pitchFamily="34" charset="0"/>
            </a:endParaRPr>
          </a:p>
          <a:p>
            <a:pPr marL="0" indent="0">
              <a:buNone/>
            </a:pPr>
            <a:r>
              <a:rPr lang="en-IN" b="1" dirty="0"/>
              <a:t>Sling resource-based Servlet</a:t>
            </a:r>
            <a:r>
              <a:rPr lang="en-IN" dirty="0"/>
              <a:t> </a:t>
            </a:r>
          </a:p>
          <a:p>
            <a:r>
              <a:rPr lang="en-US" dirty="0"/>
              <a:t>Advantages of using resource based</a:t>
            </a:r>
          </a:p>
          <a:p>
            <a:r>
              <a:rPr lang="en-IN" dirty="0"/>
              <a:t>Test the servlet using </a:t>
            </a:r>
            <a:r>
              <a:rPr lang="en-IN" dirty="0" err="1"/>
              <a:t>jquery</a:t>
            </a:r>
            <a:r>
              <a:rPr lang="en-IN" dirty="0"/>
              <a:t> ajax</a:t>
            </a:r>
            <a:endParaRPr lang="en-US" dirty="0"/>
          </a:p>
        </p:txBody>
      </p:sp>
    </p:spTree>
    <p:extLst>
      <p:ext uri="{BB962C8B-B14F-4D97-AF65-F5344CB8AC3E}">
        <p14:creationId xmlns:p14="http://schemas.microsoft.com/office/powerpoint/2010/main" val="14152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3</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What is a Sling Servlet?</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9" name="Text Placeholder 5">
            <a:extLst>
              <a:ext uri="{FF2B5EF4-FFF2-40B4-BE49-F238E27FC236}">
                <a16:creationId xmlns:a16="http://schemas.microsoft.com/office/drawing/2014/main" id="{F49FE8DA-EAE6-465A-ABD1-FBBFF06E7C47}"/>
              </a:ext>
            </a:extLst>
          </p:cNvPr>
          <p:cNvSpPr txBox="1">
            <a:spLocks/>
          </p:cNvSpPr>
          <p:nvPr/>
        </p:nvSpPr>
        <p:spPr>
          <a:xfrm>
            <a:off x="423263" y="1441072"/>
            <a:ext cx="11096075" cy="3595868"/>
          </a:xfrm>
          <a:prstGeom prst="rect">
            <a:avLst/>
          </a:prstGeom>
        </p:spPr>
        <p:txBody>
          <a:bodyPr lIns="91440" tIns="45720" rIns="91440" bIns="45720" anchor="t"/>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dirty="0"/>
              <a:t>A Servlet is a class used to extend the capabilities of servers that host applications accessed by means of a request-response programming model.</a:t>
            </a:r>
            <a:br>
              <a:rPr lang="en-IN" dirty="0"/>
            </a:br>
            <a:endParaRPr lang="en-IN" dirty="0"/>
          </a:p>
          <a:p>
            <a:r>
              <a:rPr lang="en-IN" dirty="0"/>
              <a:t>For such applications, Servlet technology defines HTTP-specific servlet classes.</a:t>
            </a:r>
            <a:br>
              <a:rPr lang="en-IN" dirty="0"/>
            </a:br>
            <a:endParaRPr lang="en-IN" dirty="0"/>
          </a:p>
          <a:p>
            <a:r>
              <a:rPr lang="en-IN" dirty="0"/>
              <a:t>All servlets must implement the Servlet interface, which defines life-cycle methods. When implementing a generic service, we can use or extend the </a:t>
            </a:r>
            <a:r>
              <a:rPr lang="en-IN" dirty="0" err="1"/>
              <a:t>GenericServlet</a:t>
            </a:r>
            <a:r>
              <a:rPr lang="en-IN" dirty="0"/>
              <a:t> class provided with the Java Servlet API. The </a:t>
            </a:r>
            <a:r>
              <a:rPr lang="en-IN" dirty="0" err="1"/>
              <a:t>HttpServlet</a:t>
            </a:r>
            <a:r>
              <a:rPr lang="en-IN" dirty="0"/>
              <a:t> class provides methods, such as </a:t>
            </a:r>
            <a:r>
              <a:rPr lang="en-IN" i="1" dirty="0" err="1"/>
              <a:t>doGet</a:t>
            </a:r>
            <a:r>
              <a:rPr lang="en-IN" i="1" dirty="0"/>
              <a:t>()</a:t>
            </a:r>
            <a:r>
              <a:rPr lang="en-IN" dirty="0"/>
              <a:t> and </a:t>
            </a:r>
            <a:r>
              <a:rPr lang="en-IN" i="1" dirty="0" err="1"/>
              <a:t>doPost</a:t>
            </a:r>
            <a:r>
              <a:rPr lang="en-IN" i="1" dirty="0"/>
              <a:t>()</a:t>
            </a:r>
            <a:r>
              <a:rPr lang="en-IN" dirty="0"/>
              <a:t>, for handling HTTP-specific services.</a:t>
            </a:r>
            <a:br>
              <a:rPr lang="en-IN" dirty="0"/>
            </a:br>
            <a:endParaRPr lang="en-IN" dirty="0"/>
          </a:p>
          <a:p>
            <a:r>
              <a:rPr lang="en-IN" dirty="0"/>
              <a:t>Sling servlets are a special type of servlets which are registered as OSGi service of type </a:t>
            </a:r>
            <a:r>
              <a:rPr lang="en-IN" b="1" i="1" dirty="0" err="1"/>
              <a:t>javax.servlet.Servlet</a:t>
            </a:r>
            <a:r>
              <a:rPr lang="en-IN" dirty="0"/>
              <a:t>. There are some properties defined for Sling Servlets which are as follows -</a:t>
            </a:r>
          </a:p>
          <a:p>
            <a:pPr marL="0" indent="0">
              <a:buNone/>
            </a:pPr>
            <a:endParaRPr lang="en-US" sz="1650" dirty="0">
              <a:ea typeface="Gotham Medium" charset="0"/>
              <a:cs typeface="Gotham Medium" charset="0"/>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Tree>
    <p:extLst>
      <p:ext uri="{BB962C8B-B14F-4D97-AF65-F5344CB8AC3E}">
        <p14:creationId xmlns:p14="http://schemas.microsoft.com/office/powerpoint/2010/main" val="183536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4</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What is a path-based Sling Servlet?</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9" name="Text Placeholder 5">
            <a:extLst>
              <a:ext uri="{FF2B5EF4-FFF2-40B4-BE49-F238E27FC236}">
                <a16:creationId xmlns:a16="http://schemas.microsoft.com/office/drawing/2014/main" id="{F49FE8DA-EAE6-465A-ABD1-FBBFF06E7C47}"/>
              </a:ext>
            </a:extLst>
          </p:cNvPr>
          <p:cNvSpPr txBox="1">
            <a:spLocks/>
          </p:cNvSpPr>
          <p:nvPr/>
        </p:nvSpPr>
        <p:spPr>
          <a:xfrm>
            <a:off x="423263" y="1441072"/>
            <a:ext cx="11096075" cy="3595868"/>
          </a:xfrm>
          <a:prstGeom prst="rect">
            <a:avLst/>
          </a:prstGeom>
        </p:spPr>
        <p:txBody>
          <a:bodyPr lIns="91440" tIns="45720" rIns="91440" bIns="45720" anchor="t"/>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b="1" dirty="0" err="1"/>
              <a:t>sling.servlet.paths</a:t>
            </a:r>
            <a:r>
              <a:rPr lang="en-IN" b="1" dirty="0"/>
              <a:t> </a:t>
            </a:r>
            <a:r>
              <a:rPr lang="en-IN" dirty="0"/>
              <a:t>- This is a list of paths under which the servlet is accessible as a Resource. The value can either be a single String, an array of Strings or a Vector of Strings. A servlet using this property might be ignored unless its path is included in the Execution Paths (</a:t>
            </a:r>
            <a:r>
              <a:rPr lang="en-IN" i="1" dirty="0" err="1"/>
              <a:t>servletresolver.paths</a:t>
            </a:r>
            <a:r>
              <a:rPr lang="en-IN" dirty="0"/>
              <a:t>) configuration setting of the </a:t>
            </a:r>
            <a:r>
              <a:rPr lang="en-IN" i="1" dirty="0" err="1"/>
              <a:t>SlingServletResolver</a:t>
            </a:r>
            <a:r>
              <a:rPr lang="en-IN" dirty="0"/>
              <a:t> service. Either this property or the </a:t>
            </a:r>
            <a:r>
              <a:rPr lang="en-IN" i="1" dirty="0" err="1"/>
              <a:t>sling.servlet.resourceTypes</a:t>
            </a:r>
            <a:r>
              <a:rPr lang="en-IN" dirty="0"/>
              <a:t> property must be set, or the servlet is ignored. If both are set, the servlet is registered using both ways.</a:t>
            </a:r>
          </a:p>
          <a:p>
            <a:pPr marL="0" indent="0">
              <a:buNone/>
            </a:pPr>
            <a:endParaRPr lang="en-US" sz="1650" dirty="0"/>
          </a:p>
          <a:p>
            <a:pPr marL="0" indent="0">
              <a:buNone/>
            </a:pPr>
            <a:r>
              <a:rPr lang="en-IN" dirty="0" err="1"/>
              <a:t>sling.servlet.paths</a:t>
            </a:r>
            <a:r>
              <a:rPr lang="en-IN" dirty="0"/>
              <a:t> = [ "/libs/sling/sample/html", "/libs/sling/sample/txt" ] </a:t>
            </a:r>
          </a:p>
          <a:p>
            <a:pPr marL="0" indent="0">
              <a:buNone/>
            </a:pPr>
            <a:r>
              <a:rPr lang="en-IN" dirty="0" err="1"/>
              <a:t>sling.servlet.paths.strict</a:t>
            </a:r>
            <a:r>
              <a:rPr lang="en-IN" dirty="0"/>
              <a:t> = true </a:t>
            </a:r>
          </a:p>
          <a:p>
            <a:pPr marL="0" indent="0">
              <a:buNone/>
            </a:pPr>
            <a:r>
              <a:rPr lang="en-IN" dirty="0" err="1"/>
              <a:t>sling.servlet.selectors</a:t>
            </a:r>
            <a:r>
              <a:rPr lang="en-IN" dirty="0"/>
              <a:t> = [ ".EMPTY." ] </a:t>
            </a:r>
          </a:p>
          <a:p>
            <a:pPr marL="0" indent="0">
              <a:buNone/>
            </a:pPr>
            <a:r>
              <a:rPr lang="en-IN" dirty="0" err="1"/>
              <a:t>sling.servlet.extensions</a:t>
            </a:r>
            <a:r>
              <a:rPr lang="en-IN" dirty="0"/>
              <a:t> = [ "html", "txt", "json" ] </a:t>
            </a:r>
          </a:p>
          <a:p>
            <a:pPr marL="0" indent="0">
              <a:buNone/>
            </a:pPr>
            <a:r>
              <a:rPr lang="en-IN" dirty="0" err="1"/>
              <a:t>sling.servlet.methods</a:t>
            </a:r>
            <a:r>
              <a:rPr lang="en-IN" dirty="0"/>
              <a:t> = [ "GET" ]</a:t>
            </a:r>
            <a:endParaRPr lang="en-US" sz="1650" dirty="0">
              <a:ea typeface="Gotham Medium" charset="0"/>
              <a:cs typeface="Gotham Medium" charset="0"/>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Tree>
    <p:extLst>
      <p:ext uri="{BB962C8B-B14F-4D97-AF65-F5344CB8AC3E}">
        <p14:creationId xmlns:p14="http://schemas.microsoft.com/office/powerpoint/2010/main" val="84949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5</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What is a resource-based Sling Servlet?</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9" name="Text Placeholder 5">
            <a:extLst>
              <a:ext uri="{FF2B5EF4-FFF2-40B4-BE49-F238E27FC236}">
                <a16:creationId xmlns:a16="http://schemas.microsoft.com/office/drawing/2014/main" id="{F49FE8DA-EAE6-465A-ABD1-FBBFF06E7C47}"/>
              </a:ext>
            </a:extLst>
          </p:cNvPr>
          <p:cNvSpPr txBox="1">
            <a:spLocks/>
          </p:cNvSpPr>
          <p:nvPr/>
        </p:nvSpPr>
        <p:spPr>
          <a:xfrm>
            <a:off x="423263" y="1441072"/>
            <a:ext cx="11096075" cy="3595868"/>
          </a:xfrm>
          <a:prstGeom prst="rect">
            <a:avLst/>
          </a:prstGeom>
        </p:spPr>
        <p:txBody>
          <a:bodyPr lIns="91440" tIns="45720" rIns="91440" bIns="45720" anchor="t"/>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IN" b="1" dirty="0" err="1"/>
              <a:t>sling.servlet.resourceTypes</a:t>
            </a:r>
            <a:r>
              <a:rPr lang="en-IN" b="1" dirty="0"/>
              <a:t> </a:t>
            </a:r>
            <a:r>
              <a:rPr lang="en-IN" dirty="0"/>
              <a:t>- The resource type(s) supported by the servlet. The property value must either be a single String, an array of Strings or a Vector of Strings. Either this property or the </a:t>
            </a:r>
            <a:r>
              <a:rPr lang="en-IN" i="1" dirty="0" err="1"/>
              <a:t>sling.servlet.paths</a:t>
            </a:r>
            <a:r>
              <a:rPr lang="en-IN" dirty="0"/>
              <a:t> property must be set, or the servlet is ignored. If both are set, the servlet is registered using both ways.</a:t>
            </a:r>
          </a:p>
          <a:p>
            <a:pPr marL="0" indent="0">
              <a:buNone/>
            </a:pPr>
            <a:endParaRPr lang="en-US" sz="1650" dirty="0"/>
          </a:p>
          <a:p>
            <a:pPr marL="0" indent="0">
              <a:buNone/>
            </a:pPr>
            <a:r>
              <a:rPr lang="en-IN" dirty="0" err="1"/>
              <a:t>sling.servlet.resourceTypes</a:t>
            </a:r>
            <a:r>
              <a:rPr lang="en-IN" dirty="0"/>
              <a:t> = [ "sling/unused" ] </a:t>
            </a:r>
          </a:p>
          <a:p>
            <a:pPr marL="0" indent="0">
              <a:buNone/>
            </a:pPr>
            <a:r>
              <a:rPr lang="en-IN" dirty="0" err="1"/>
              <a:t>sling.servlet.selectors</a:t>
            </a:r>
            <a:r>
              <a:rPr lang="en-IN" dirty="0"/>
              <a:t> = [ "</a:t>
            </a:r>
            <a:r>
              <a:rPr lang="en-IN" dirty="0" err="1"/>
              <a:t>img</a:t>
            </a:r>
            <a:r>
              <a:rPr lang="en-IN" dirty="0"/>
              <a:t>", "tab" ] </a:t>
            </a:r>
          </a:p>
          <a:p>
            <a:pPr marL="0" indent="0">
              <a:buNone/>
            </a:pPr>
            <a:r>
              <a:rPr lang="en-IN" dirty="0" err="1"/>
              <a:t>sling.servlet.extensions</a:t>
            </a:r>
            <a:r>
              <a:rPr lang="en-IN" dirty="0"/>
              <a:t> = [ "html", "txt", "json" ]</a:t>
            </a:r>
            <a:endParaRPr lang="en-US" sz="1650" dirty="0">
              <a:ea typeface="Gotham Medium" charset="0"/>
              <a:cs typeface="Gotham Medium" charset="0"/>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Tree>
    <p:extLst>
      <p:ext uri="{BB962C8B-B14F-4D97-AF65-F5344CB8AC3E}">
        <p14:creationId xmlns:p14="http://schemas.microsoft.com/office/powerpoint/2010/main" val="230629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6</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Servlet Resource Provider</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graphicFrame>
        <p:nvGraphicFramePr>
          <p:cNvPr id="7" name="Table 6">
            <a:extLst>
              <a:ext uri="{FF2B5EF4-FFF2-40B4-BE49-F238E27FC236}">
                <a16:creationId xmlns:a16="http://schemas.microsoft.com/office/drawing/2014/main" id="{1DBA50DC-D4D6-B041-B445-C1236C41E69E}"/>
              </a:ext>
            </a:extLst>
          </p:cNvPr>
          <p:cNvGraphicFramePr>
            <a:graphicFrameLocks noGrp="1"/>
          </p:cNvGraphicFramePr>
          <p:nvPr>
            <p:extLst>
              <p:ext uri="{D42A27DB-BD31-4B8C-83A1-F6EECF244321}">
                <p14:modId xmlns:p14="http://schemas.microsoft.com/office/powerpoint/2010/main" val="2415654741"/>
              </p:ext>
            </p:extLst>
          </p:nvPr>
        </p:nvGraphicFramePr>
        <p:xfrm>
          <a:off x="594819" y="4652744"/>
          <a:ext cx="9684298" cy="1409700"/>
        </p:xfrm>
        <a:graphic>
          <a:graphicData uri="http://schemas.openxmlformats.org/drawingml/2006/table">
            <a:tbl>
              <a:tblPr/>
              <a:tblGrid>
                <a:gridCol w="4842149">
                  <a:extLst>
                    <a:ext uri="{9D8B030D-6E8A-4147-A177-3AD203B41FA5}">
                      <a16:colId xmlns:a16="http://schemas.microsoft.com/office/drawing/2014/main" val="299564337"/>
                    </a:ext>
                  </a:extLst>
                </a:gridCol>
                <a:gridCol w="4842149">
                  <a:extLst>
                    <a:ext uri="{9D8B030D-6E8A-4147-A177-3AD203B41FA5}">
                      <a16:colId xmlns:a16="http://schemas.microsoft.com/office/drawing/2014/main" val="1314973317"/>
                    </a:ext>
                  </a:extLst>
                </a:gridCol>
              </a:tblGrid>
              <a:tr h="0">
                <a:tc>
                  <a:txBody>
                    <a:bodyPr/>
                    <a:lstStyle/>
                    <a:p>
                      <a:pPr algn="ctr">
                        <a:spcAft>
                          <a:spcPts val="1200"/>
                        </a:spcAft>
                      </a:pPr>
                      <a:r>
                        <a:rPr lang="en-IN" sz="1400" b="1">
                          <a:solidFill>
                            <a:srgbClr val="24292E"/>
                          </a:solidFill>
                          <a:effectLst/>
                          <a:latin typeface="+mn-lt"/>
                        </a:rPr>
                        <a:t>Servlet registered by</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pPr algn="ctr">
                        <a:spcAft>
                          <a:spcPts val="1200"/>
                        </a:spcAft>
                      </a:pPr>
                      <a:r>
                        <a:rPr lang="en-IN" sz="1400" b="1">
                          <a:solidFill>
                            <a:srgbClr val="24292E"/>
                          </a:solidFill>
                          <a:effectLst/>
                          <a:latin typeface="+mn-lt"/>
                        </a:rPr>
                        <a:t>Full Resource Path</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994469807"/>
                  </a:ext>
                </a:extLst>
              </a:tr>
              <a:tr h="0">
                <a:tc>
                  <a:txBody>
                    <a:bodyPr/>
                    <a:lstStyle/>
                    <a:p>
                      <a:pPr>
                        <a:spcAft>
                          <a:spcPts val="1200"/>
                        </a:spcAft>
                      </a:pPr>
                      <a:r>
                        <a:rPr lang="en-IN" sz="1400" dirty="0">
                          <a:solidFill>
                            <a:srgbClr val="24292E"/>
                          </a:solidFill>
                          <a:effectLst/>
                          <a:latin typeface="+mn-lt"/>
                        </a:rPr>
                        <a:t>Path</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pPr>
                        <a:spcAft>
                          <a:spcPts val="1200"/>
                        </a:spcAft>
                      </a:pPr>
                      <a:r>
                        <a:rPr lang="en-IN" sz="1400" dirty="0">
                          <a:solidFill>
                            <a:srgbClr val="24292E"/>
                          </a:solidFill>
                          <a:effectLst/>
                          <a:latin typeface="+mn-lt"/>
                        </a:rPr>
                        <a:t>(given path).servlet</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37302911"/>
                  </a:ext>
                </a:extLst>
              </a:tr>
              <a:tr h="0">
                <a:tc>
                  <a:txBody>
                    <a:bodyPr/>
                    <a:lstStyle/>
                    <a:p>
                      <a:pPr>
                        <a:spcAft>
                          <a:spcPts val="1200"/>
                        </a:spcAft>
                      </a:pPr>
                      <a:r>
                        <a:rPr lang="en-IN" sz="1400">
                          <a:solidFill>
                            <a:srgbClr val="24292E"/>
                          </a:solidFill>
                          <a:effectLst/>
                          <a:latin typeface="+mn-lt"/>
                        </a:rPr>
                        <a:t>ResourceType</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pPr>
                        <a:spcAft>
                          <a:spcPts val="1200"/>
                        </a:spcAft>
                      </a:pPr>
                      <a:r>
                        <a:rPr lang="en-IN" sz="1400" dirty="0">
                          <a:solidFill>
                            <a:srgbClr val="24292E"/>
                          </a:solidFill>
                          <a:effectLst/>
                          <a:latin typeface="+mn-lt"/>
                        </a:rPr>
                        <a:t>for each selector, extension and method combination one resource with path resource type[/[&lt;selector with separator '/'&gt;.][extension][method]].servlet'.</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083165487"/>
                  </a:ext>
                </a:extLst>
              </a:tr>
            </a:tbl>
          </a:graphicData>
        </a:graphic>
      </p:graphicFrame>
      <p:sp>
        <p:nvSpPr>
          <p:cNvPr id="8" name="Rectangle 1">
            <a:extLst>
              <a:ext uri="{FF2B5EF4-FFF2-40B4-BE49-F238E27FC236}">
                <a16:creationId xmlns:a16="http://schemas.microsoft.com/office/drawing/2014/main" id="{91DB8215-DB90-C14F-BD8B-493D7DECC71E}"/>
              </a:ext>
            </a:extLst>
          </p:cNvPr>
          <p:cNvSpPr>
            <a:spLocks noChangeArrowheads="1"/>
          </p:cNvSpPr>
          <p:nvPr/>
        </p:nvSpPr>
        <p:spPr bwMode="auto">
          <a:xfrm>
            <a:off x="423264" y="1571274"/>
            <a:ext cx="10623108" cy="28315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mn-lt"/>
              </a:rPr>
              <a:t>A service listener org.apache.sling.servlets.resolver.internal.SlingServletResolver listens for the OSGi services implementing </a:t>
            </a:r>
            <a:r>
              <a:rPr lang="en-US" altLang="en-US" sz="1600" dirty="0" err="1">
                <a:latin typeface="+mn-lt"/>
              </a:rPr>
              <a:t>javax.servlet.Servlet</a:t>
            </a:r>
            <a:r>
              <a:rPr lang="en-US" altLang="en-US" sz="1600" dirty="0">
                <a:latin typeface="+mn-lt"/>
              </a:rPr>
              <a:t> interface and registers its reference.</a:t>
            </a:r>
            <a:br>
              <a:rPr lang="en-US" altLang="en-US" sz="1600" dirty="0">
                <a:latin typeface="+mn-lt"/>
              </a:rPr>
            </a:br>
            <a:br>
              <a:rPr lang="en-US" altLang="en-US" sz="1600" dirty="0">
                <a:latin typeface="+mn-lt"/>
              </a:rPr>
            </a:br>
            <a:r>
              <a:rPr lang="en-US" altLang="en-US" sz="1600" dirty="0">
                <a:latin typeface="+mn-lt"/>
              </a:rPr>
              <a:t>When a request hits the server, this </a:t>
            </a:r>
            <a:r>
              <a:rPr lang="en-US" altLang="en-US" sz="1600" dirty="0" err="1">
                <a:latin typeface="+mn-lt"/>
              </a:rPr>
              <a:t>SlingServletResolver</a:t>
            </a:r>
            <a:r>
              <a:rPr lang="en-US" altLang="en-US" sz="1600" dirty="0">
                <a:latin typeface="+mn-lt"/>
              </a:rPr>
              <a:t> kicks in to execute its sling script resolution procedure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mn-lt"/>
              </a:rPr>
              <a:t>to choose the right servlet to respond to the request.</a:t>
            </a:r>
            <a:br>
              <a:rPr lang="en-US" altLang="en-US" sz="1600" dirty="0">
                <a:latin typeface="+mn-lt"/>
              </a:rPr>
            </a:br>
            <a:br>
              <a:rPr lang="en-US" altLang="en-US" sz="1600" dirty="0">
                <a:latin typeface="+mn-lt"/>
              </a:rPr>
            </a:br>
            <a:r>
              <a:rPr lang="en-US" altLang="en-US" sz="1600" dirty="0">
                <a:latin typeface="+mn-lt"/>
              </a:rPr>
              <a:t>Each individual servlet will have a dedicated service instance of </a:t>
            </a:r>
            <a:r>
              <a:rPr lang="en-US" altLang="en-US" sz="1600" dirty="0" err="1">
                <a:latin typeface="+mn-lt"/>
              </a:rPr>
              <a:t>ServletResourceProvider</a:t>
            </a:r>
            <a:r>
              <a:rPr lang="en-US" altLang="en-US" sz="1600" dirty="0">
                <a:latin typeface="+mn-lt"/>
              </a:rPr>
              <a:t> associated with it, which will provide </a:t>
            </a:r>
            <a:r>
              <a:rPr lang="en-US" altLang="en-US" sz="1600" dirty="0" err="1">
                <a:latin typeface="+mn-lt"/>
              </a:rPr>
              <a:t>ServletResources</a:t>
            </a:r>
            <a:r>
              <a:rPr lang="en-US" altLang="en-US" sz="1600" dirty="0">
                <a:latin typeface="+mn-lt"/>
              </a:rPr>
              <a:t> in the resource tree, based on the servlet's registration properties.</a:t>
            </a:r>
            <a:br>
              <a:rPr lang="en-US" altLang="en-US" sz="1600" dirty="0">
                <a:latin typeface="+mn-lt"/>
              </a:rPr>
            </a:br>
            <a:br>
              <a:rPr lang="en-US" altLang="en-US" sz="1600" dirty="0">
                <a:latin typeface="+mn-lt"/>
              </a:rPr>
            </a:br>
            <a:r>
              <a:rPr lang="en-US" altLang="en-US" sz="1600" dirty="0">
                <a:latin typeface="+mn-lt"/>
              </a:rPr>
              <a:t>The actual resource path of such resources differs for servlets registered by type and those registered by path:</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258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7</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Servlet Resource Provider</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
        <p:nvSpPr>
          <p:cNvPr id="8" name="Rectangle 1">
            <a:extLst>
              <a:ext uri="{FF2B5EF4-FFF2-40B4-BE49-F238E27FC236}">
                <a16:creationId xmlns:a16="http://schemas.microsoft.com/office/drawing/2014/main" id="{91DB8215-DB90-C14F-BD8B-493D7DECC71E}"/>
              </a:ext>
            </a:extLst>
          </p:cNvPr>
          <p:cNvSpPr>
            <a:spLocks noChangeArrowheads="1"/>
          </p:cNvSpPr>
          <p:nvPr/>
        </p:nvSpPr>
        <p:spPr bwMode="auto">
          <a:xfrm>
            <a:off x="423264" y="2802380"/>
            <a:ext cx="10623108"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3212FD3B-4385-144D-A81E-D6EA31CF426E}"/>
              </a:ext>
            </a:extLst>
          </p:cNvPr>
          <p:cNvGraphicFramePr>
            <a:graphicFrameLocks noGrp="1"/>
          </p:cNvGraphicFramePr>
          <p:nvPr>
            <p:extLst>
              <p:ext uri="{D42A27DB-BD31-4B8C-83A1-F6EECF244321}">
                <p14:modId xmlns:p14="http://schemas.microsoft.com/office/powerpoint/2010/main" val="248544660"/>
              </p:ext>
            </p:extLst>
          </p:nvPr>
        </p:nvGraphicFramePr>
        <p:xfrm>
          <a:off x="513310" y="3986143"/>
          <a:ext cx="10230836" cy="2065020"/>
        </p:xfrm>
        <a:graphic>
          <a:graphicData uri="http://schemas.openxmlformats.org/drawingml/2006/table">
            <a:tbl>
              <a:tblPr/>
              <a:tblGrid>
                <a:gridCol w="5115418">
                  <a:extLst>
                    <a:ext uri="{9D8B030D-6E8A-4147-A177-3AD203B41FA5}">
                      <a16:colId xmlns:a16="http://schemas.microsoft.com/office/drawing/2014/main" val="2795483092"/>
                    </a:ext>
                  </a:extLst>
                </a:gridCol>
                <a:gridCol w="5115418">
                  <a:extLst>
                    <a:ext uri="{9D8B030D-6E8A-4147-A177-3AD203B41FA5}">
                      <a16:colId xmlns:a16="http://schemas.microsoft.com/office/drawing/2014/main" val="2684301420"/>
                    </a:ext>
                  </a:extLst>
                </a:gridCol>
              </a:tblGrid>
              <a:tr h="0">
                <a:tc>
                  <a:txBody>
                    <a:bodyPr/>
                    <a:lstStyle/>
                    <a:p>
                      <a:pPr algn="ctr">
                        <a:spcAft>
                          <a:spcPts val="1200"/>
                        </a:spcAft>
                      </a:pPr>
                      <a:r>
                        <a:rPr lang="en-IN" sz="1400" b="1">
                          <a:solidFill>
                            <a:srgbClr val="24292E"/>
                          </a:solidFill>
                          <a:effectLst/>
                          <a:latin typeface="+mn-lt"/>
                        </a:rPr>
                        <a:t>Property Name</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pPr algn="ctr">
                        <a:spcAft>
                          <a:spcPts val="1200"/>
                        </a:spcAft>
                      </a:pPr>
                      <a:r>
                        <a:rPr lang="en-IN" sz="1400" b="1">
                          <a:solidFill>
                            <a:srgbClr val="24292E"/>
                          </a:solidFill>
                          <a:effectLst/>
                          <a:latin typeface="+mn-lt"/>
                        </a:rPr>
                        <a:t>Description</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902306402"/>
                  </a:ext>
                </a:extLst>
              </a:tr>
              <a:tr h="0">
                <a:tc>
                  <a:txBody>
                    <a:bodyPr/>
                    <a:lstStyle/>
                    <a:p>
                      <a:pPr>
                        <a:spcAft>
                          <a:spcPts val="1200"/>
                        </a:spcAft>
                      </a:pPr>
                      <a:r>
                        <a:rPr lang="en-IN" sz="1400">
                          <a:solidFill>
                            <a:srgbClr val="24292E"/>
                          </a:solidFill>
                          <a:effectLst/>
                          <a:latin typeface="+mn-lt"/>
                        </a:rPr>
                        <a:t>sling:resourceType</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pPr>
                        <a:spcAft>
                          <a:spcPts val="1200"/>
                        </a:spcAft>
                      </a:pPr>
                      <a:r>
                        <a:rPr lang="en-IN" sz="1400">
                          <a:solidFill>
                            <a:srgbClr val="24292E"/>
                          </a:solidFill>
                          <a:effectLst/>
                          <a:latin typeface="+mn-lt"/>
                        </a:rPr>
                        <a:t>The resource type to which the servlet is registered. Is equal to the absolute resource path.</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961465197"/>
                  </a:ext>
                </a:extLst>
              </a:tr>
              <a:tr h="0">
                <a:tc>
                  <a:txBody>
                    <a:bodyPr/>
                    <a:lstStyle/>
                    <a:p>
                      <a:pPr>
                        <a:spcAft>
                          <a:spcPts val="1200"/>
                        </a:spcAft>
                      </a:pPr>
                      <a:r>
                        <a:rPr lang="en-IN" sz="1400">
                          <a:solidFill>
                            <a:srgbClr val="24292E"/>
                          </a:solidFill>
                          <a:effectLst/>
                          <a:latin typeface="+mn-lt"/>
                        </a:rPr>
                        <a:t>sling:resourceSuperType</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pPr>
                        <a:spcAft>
                          <a:spcPts val="1200"/>
                        </a:spcAft>
                      </a:pPr>
                      <a:r>
                        <a:rPr lang="en-IN" sz="1400" dirty="0">
                          <a:solidFill>
                            <a:srgbClr val="24292E"/>
                          </a:solidFill>
                          <a:effectLst/>
                          <a:latin typeface="+mn-lt"/>
                        </a:rPr>
                        <a:t>The resource super type. Is sling/bundle/resource if not explicitly set.</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4152906481"/>
                  </a:ext>
                </a:extLst>
              </a:tr>
              <a:tr h="0">
                <a:tc>
                  <a:txBody>
                    <a:bodyPr/>
                    <a:lstStyle/>
                    <a:p>
                      <a:pPr>
                        <a:spcAft>
                          <a:spcPts val="1200"/>
                        </a:spcAft>
                      </a:pPr>
                      <a:r>
                        <a:rPr lang="en-IN" sz="1400">
                          <a:solidFill>
                            <a:srgbClr val="24292E"/>
                          </a:solidFill>
                          <a:effectLst/>
                          <a:latin typeface="+mn-lt"/>
                        </a:rPr>
                        <a:t>servletName</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tc>
                  <a:txBody>
                    <a:bodyPr/>
                    <a:lstStyle/>
                    <a:p>
                      <a:pPr>
                        <a:spcAft>
                          <a:spcPts val="1200"/>
                        </a:spcAft>
                      </a:pPr>
                      <a:r>
                        <a:rPr lang="en-IN" sz="1400">
                          <a:solidFill>
                            <a:srgbClr val="24292E"/>
                          </a:solidFill>
                          <a:effectLst/>
                          <a:latin typeface="+mn-lt"/>
                        </a:rPr>
                        <a:t>The name of the servlet.</a:t>
                      </a:r>
                      <a:endParaRPr lang="en-IN" sz="140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11284753"/>
                  </a:ext>
                </a:extLst>
              </a:tr>
              <a:tr h="0">
                <a:tc>
                  <a:txBody>
                    <a:bodyPr/>
                    <a:lstStyle/>
                    <a:p>
                      <a:pPr>
                        <a:spcAft>
                          <a:spcPts val="1200"/>
                        </a:spcAft>
                      </a:pPr>
                      <a:r>
                        <a:rPr lang="en-IN" sz="1400" dirty="0" err="1">
                          <a:solidFill>
                            <a:srgbClr val="24292E"/>
                          </a:solidFill>
                          <a:effectLst/>
                          <a:latin typeface="+mn-lt"/>
                        </a:rPr>
                        <a:t>servletClass</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tc>
                  <a:txBody>
                    <a:bodyPr/>
                    <a:lstStyle/>
                    <a:p>
                      <a:pPr>
                        <a:spcAft>
                          <a:spcPts val="1200"/>
                        </a:spcAft>
                      </a:pPr>
                      <a:r>
                        <a:rPr lang="en-IN" sz="1400" dirty="0">
                          <a:solidFill>
                            <a:srgbClr val="24292E"/>
                          </a:solidFill>
                          <a:effectLst/>
                          <a:latin typeface="+mn-lt"/>
                        </a:rPr>
                        <a:t>The fully-qualified class name of the underlying servlet.</a:t>
                      </a:r>
                      <a:endParaRPr lang="en-IN" sz="1400" dirty="0">
                        <a:effectLst/>
                        <a:latin typeface="+mn-lt"/>
                      </a:endParaRPr>
                    </a:p>
                  </a:txBody>
                  <a:tcPr marL="123825" marR="123825" marT="57150" marB="57150" anchor="ctr">
                    <a:lnL w="12700" cap="flat" cmpd="sng" algn="ctr">
                      <a:solidFill>
                        <a:srgbClr val="DFE2E5"/>
                      </a:solidFill>
                      <a:prstDash val="solid"/>
                      <a:round/>
                      <a:headEnd type="none" w="med" len="med"/>
                      <a:tailEnd type="none" w="med" len="med"/>
                    </a:lnL>
                    <a:lnR w="12700" cap="flat" cmpd="sng" algn="ctr">
                      <a:solidFill>
                        <a:srgbClr val="DFE2E5"/>
                      </a:solidFill>
                      <a:prstDash val="solid"/>
                      <a:round/>
                      <a:headEnd type="none" w="med" len="med"/>
                      <a:tailEnd type="none" w="med" len="med"/>
                    </a:lnR>
                    <a:lnT w="12700" cap="flat" cmpd="sng" algn="ctr">
                      <a:solidFill>
                        <a:srgbClr val="DFE2E5"/>
                      </a:solidFill>
                      <a:prstDash val="solid"/>
                      <a:round/>
                      <a:headEnd type="none" w="med" len="med"/>
                      <a:tailEnd type="none" w="med" len="med"/>
                    </a:lnT>
                    <a:lnB w="1270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5254833"/>
                  </a:ext>
                </a:extLst>
              </a:tr>
            </a:tbl>
          </a:graphicData>
        </a:graphic>
      </p:graphicFrame>
      <p:sp>
        <p:nvSpPr>
          <p:cNvPr id="10" name="Rectangle 1">
            <a:extLst>
              <a:ext uri="{FF2B5EF4-FFF2-40B4-BE49-F238E27FC236}">
                <a16:creationId xmlns:a16="http://schemas.microsoft.com/office/drawing/2014/main" id="{64E4BAF5-C503-6440-B194-A49DE781DD8B}"/>
              </a:ext>
            </a:extLst>
          </p:cNvPr>
          <p:cNvSpPr>
            <a:spLocks noChangeArrowheads="1"/>
          </p:cNvSpPr>
          <p:nvPr/>
        </p:nvSpPr>
        <p:spPr bwMode="auto">
          <a:xfrm>
            <a:off x="513310" y="1681219"/>
            <a:ext cx="10208237"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mn-lt"/>
              </a:rPr>
              <a:t>If multiple servlets are registered for the same metadata the one with the highest service ranking is returned in the virtual resource tree.</a:t>
            </a:r>
            <a:br>
              <a:rPr kumimoji="0" lang="en-US" altLang="en-US" sz="1600" b="0" i="0" u="none" strike="noStrike" cap="none" normalizeH="0" baseline="0" dirty="0">
                <a:ln>
                  <a:noFill/>
                </a:ln>
                <a:solidFill>
                  <a:srgbClr val="292929"/>
                </a:solidFill>
                <a:effectLst/>
                <a:latin typeface="+mn-lt"/>
              </a:rPr>
            </a:br>
            <a:br>
              <a:rPr kumimoji="0" lang="en-US" altLang="en-US" sz="1600" b="0" i="0" u="none" strike="noStrike" cap="none" normalizeH="0" baseline="0" dirty="0">
                <a:ln>
                  <a:noFill/>
                </a:ln>
                <a:solidFill>
                  <a:srgbClr val="292929"/>
                </a:solidFill>
                <a:effectLst/>
                <a:latin typeface="+mn-lt"/>
              </a:rPr>
            </a:br>
            <a:r>
              <a:rPr kumimoji="0" lang="en-US" altLang="en-US" sz="1600" b="0" i="0" u="none" strike="noStrike" cap="none" normalizeH="0" baseline="0" dirty="0">
                <a:ln>
                  <a:noFill/>
                </a:ln>
                <a:solidFill>
                  <a:srgbClr val="292929"/>
                </a:solidFill>
                <a:effectLst/>
                <a:latin typeface="+mn-lt"/>
              </a:rPr>
              <a:t>The resources expose the following properties:</a:t>
            </a:r>
            <a:br>
              <a:rPr kumimoji="0" lang="en-US" altLang="en-US" sz="1600" b="0" i="0" u="none" strike="noStrike" cap="none" normalizeH="0" baseline="0" dirty="0">
                <a:ln>
                  <a:noFill/>
                </a:ln>
                <a:solidFill>
                  <a:srgbClr val="292929"/>
                </a:solidFill>
                <a:effectLst/>
                <a:latin typeface="+mn-lt"/>
              </a:rPr>
            </a:b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92929"/>
                </a:solidFill>
                <a:effectLst/>
                <a:latin typeface="+mn-lt"/>
              </a:rPr>
              <a:t>In addition, each such resource can be adapted to a Servlet.</a:t>
            </a:r>
            <a:endParaRPr kumimoji="0" lang="en-US" altLang="en-US" sz="16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33481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8</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3"/>
            <a:ext cx="9340668" cy="50963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Servlet Resolution Order</a:t>
            </a: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9" name="Text Placeholder 5">
            <a:extLst>
              <a:ext uri="{FF2B5EF4-FFF2-40B4-BE49-F238E27FC236}">
                <a16:creationId xmlns:a16="http://schemas.microsoft.com/office/drawing/2014/main" id="{F49FE8DA-EAE6-465A-ABD1-FBBFF06E7C47}"/>
              </a:ext>
            </a:extLst>
          </p:cNvPr>
          <p:cNvSpPr txBox="1">
            <a:spLocks/>
          </p:cNvSpPr>
          <p:nvPr/>
        </p:nvSpPr>
        <p:spPr>
          <a:xfrm>
            <a:off x="423263" y="1441072"/>
            <a:ext cx="11096075" cy="3595868"/>
          </a:xfrm>
          <a:prstGeom prst="rect">
            <a:avLst/>
          </a:prstGeom>
        </p:spPr>
        <p:txBody>
          <a:bodyPr lIns="91440" tIns="45720" rIns="91440" bIns="45720" anchor="t"/>
          <a:lstStyle>
            <a:lvl1pPr marL="22860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1pPr>
            <a:lvl2pPr marL="458788" indent="-230188" algn="l" defTabSz="457200" rtl="0" eaLnBrk="1" latinLnBrk="0" hangingPunct="1">
              <a:spcBef>
                <a:spcPct val="20000"/>
              </a:spcBef>
              <a:buFont typeface="Wingdings" charset="2"/>
              <a:buChar char="§"/>
              <a:defRPr sz="1600" b="0" i="0" kern="1200">
                <a:solidFill>
                  <a:schemeClr val="tx1"/>
                </a:solidFill>
                <a:latin typeface="+mn-lt"/>
                <a:ea typeface="+mn-ea"/>
                <a:cs typeface="Brandon Grotesque Light"/>
              </a:defRPr>
            </a:lvl2pPr>
            <a:lvl3pPr marL="6842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3pPr>
            <a:lvl4pPr marL="920750"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4pPr>
            <a:lvl5pPr marL="1141413" indent="-228600" algn="l" defTabSz="457200" rtl="0" eaLnBrk="1" latinLnBrk="0" hangingPunct="1">
              <a:spcBef>
                <a:spcPct val="20000"/>
              </a:spcBef>
              <a:buFont typeface="Arial"/>
              <a:buChar char="»"/>
              <a:defRPr sz="1600" b="0" i="0" kern="1200">
                <a:solidFill>
                  <a:schemeClr val="tx1"/>
                </a:solidFill>
                <a:latin typeface="+mn-lt"/>
                <a:ea typeface="+mn-ea"/>
                <a:cs typeface="Brandon Grotesq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IN" dirty="0"/>
              <a:t>The following order rules are being followed when trying to resolve a servlet for a given request URL and request method and multiple candidates would match. Then the following candidate is being picked (if one rule doesn't lead to one winner, the next rule is being evaluated):</a:t>
            </a:r>
          </a:p>
          <a:p>
            <a:pPr marL="342900" indent="-342900">
              <a:buFont typeface="+mj-lt"/>
              <a:buAutoNum type="arabicPeriod"/>
            </a:pPr>
            <a:r>
              <a:rPr lang="en-IN" dirty="0"/>
              <a:t>The one with the highest number of matching selectors + extension</a:t>
            </a:r>
          </a:p>
          <a:p>
            <a:pPr marL="342900" indent="-342900">
              <a:buFont typeface="+mj-lt"/>
              <a:buAutoNum type="arabicPeriod"/>
            </a:pPr>
            <a:r>
              <a:rPr lang="en-IN" dirty="0"/>
              <a:t>The one which is registered to a resource type closest to the requested one (when traversing the resource type hierarchy up), refer to section [Resource Type Inheritance (#resource-type-inheritance) for more details</a:t>
            </a:r>
          </a:p>
          <a:p>
            <a:pPr marL="342900" indent="-342900">
              <a:buFont typeface="+mj-lt"/>
              <a:buAutoNum type="arabicPeriod"/>
            </a:pPr>
            <a:r>
              <a:rPr lang="en-IN" dirty="0"/>
              <a:t>The one with the highest </a:t>
            </a:r>
            <a:r>
              <a:rPr lang="en-IN" dirty="0" err="1"/>
              <a:t>service.ranking</a:t>
            </a:r>
            <a:r>
              <a:rPr lang="en-IN" dirty="0"/>
              <a:t> property</a:t>
            </a:r>
          </a:p>
          <a:p>
            <a:pPr marL="0" indent="0">
              <a:buNone/>
            </a:pPr>
            <a:r>
              <a:rPr lang="en-IN" dirty="0"/>
              <a:t>In case of an </a:t>
            </a:r>
            <a:r>
              <a:rPr lang="en-IN" dirty="0" err="1"/>
              <a:t>OptingServlet</a:t>
            </a:r>
            <a:r>
              <a:rPr lang="en-IN" dirty="0"/>
              <a:t> not matching the next candidate is being used.</a:t>
            </a:r>
          </a:p>
          <a:p>
            <a:pPr marL="0" indent="0">
              <a:buNone/>
            </a:pPr>
            <a:endParaRPr lang="en-IN" sz="1650" dirty="0">
              <a:ea typeface="Gotham Medium" charset="0"/>
              <a:cs typeface="Gotham Medium" charset="0"/>
            </a:endParaRPr>
          </a:p>
          <a:p>
            <a:pPr marL="0" indent="0">
              <a:buNone/>
            </a:pPr>
            <a:r>
              <a:rPr lang="en-US" sz="1650" dirty="0">
                <a:ea typeface="Gotham Medium" charset="0"/>
                <a:cs typeface="Gotham Medium" charset="0"/>
                <a:hlinkClick r:id="rId3"/>
              </a:rPr>
              <a:t>https://sling.apache.org/documentation/the-sling-engine/servlets.html</a:t>
            </a:r>
            <a:endParaRPr lang="en-US" sz="1650" dirty="0">
              <a:ea typeface="Gotham Medium" charset="0"/>
              <a:cs typeface="Gotham Medium" charset="0"/>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Tree>
    <p:extLst>
      <p:ext uri="{BB962C8B-B14F-4D97-AF65-F5344CB8AC3E}">
        <p14:creationId xmlns:p14="http://schemas.microsoft.com/office/powerpoint/2010/main" val="275402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143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33">
              <a:solidFill>
                <a:schemeClr val="tx1"/>
              </a:solidFill>
            </a:endParaRPr>
          </a:p>
        </p:txBody>
      </p:sp>
      <p:sp>
        <p:nvSpPr>
          <p:cNvPr id="4" name="Slide Number Placeholder 3"/>
          <p:cNvSpPr>
            <a:spLocks noGrp="1"/>
          </p:cNvSpPr>
          <p:nvPr>
            <p:ph type="sldNum" sz="quarter" idx="12"/>
          </p:nvPr>
        </p:nvSpPr>
        <p:spPr/>
        <p:txBody>
          <a:bodyPr/>
          <a:lstStyle/>
          <a:p>
            <a:fld id="{E4C80EFF-BEA8-024F-B2F0-3337499F804C}" type="slidenum">
              <a:rPr lang="en-US" smtClean="0"/>
              <a:t>9</a:t>
            </a:fld>
            <a:endParaRPr lang="en-US"/>
          </a:p>
        </p:txBody>
      </p:sp>
      <p:sp>
        <p:nvSpPr>
          <p:cNvPr id="5" name="Text Placeholder 4"/>
          <p:cNvSpPr>
            <a:spLocks noGrp="1"/>
          </p:cNvSpPr>
          <p:nvPr>
            <p:ph type="body" sz="quarter" idx="4294967295"/>
          </p:nvPr>
        </p:nvSpPr>
        <p:spPr>
          <a:xfrm>
            <a:off x="-7937" y="0"/>
            <a:ext cx="12199938" cy="1143000"/>
          </a:xfrm>
        </p:spPr>
        <p:txBody>
          <a:bodyPr/>
          <a:lstStyle/>
          <a:p>
            <a:r>
              <a:rPr lang="en-US" dirty="0"/>
              <a:t> </a:t>
            </a:r>
          </a:p>
        </p:txBody>
      </p:sp>
      <p:sp>
        <p:nvSpPr>
          <p:cNvPr id="6" name="Content Placeholder 4"/>
          <p:cNvSpPr txBox="1">
            <a:spLocks/>
          </p:cNvSpPr>
          <p:nvPr/>
        </p:nvSpPr>
        <p:spPr>
          <a:xfrm>
            <a:off x="423264" y="488852"/>
            <a:ext cx="9340668" cy="523519"/>
          </a:xfrm>
          <a:prstGeom prst="rect">
            <a:avLst/>
          </a:prstGeom>
        </p:spPr>
        <p:txBody>
          <a:bodyPr lIns="91440" tIns="45720" rIns="91440" bIns="45720" anchor="t"/>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761970">
              <a:spcBef>
                <a:spcPts val="0"/>
              </a:spcBef>
              <a:buNone/>
              <a:defRPr/>
            </a:pPr>
            <a:r>
              <a:rPr lang="en-US" sz="3000" dirty="0">
                <a:solidFill>
                  <a:schemeClr val="bg1"/>
                </a:solidFill>
              </a:rPr>
              <a:t>Demo</a:t>
            </a:r>
          </a:p>
          <a:p>
            <a:pPr marL="0" indent="0" defTabSz="761970">
              <a:spcBef>
                <a:spcPts val="0"/>
              </a:spcBef>
              <a:buNone/>
              <a:defRPr/>
            </a:pPr>
            <a:endParaRPr lang="en-US" sz="3000" dirty="0">
              <a:solidFill>
                <a:schemeClr val="bg1"/>
              </a:solidFill>
            </a:endParaRPr>
          </a:p>
        </p:txBody>
      </p:sp>
      <p:sp>
        <p:nvSpPr>
          <p:cNvPr id="15" name="Content Placeholder 4"/>
          <p:cNvSpPr txBox="1">
            <a:spLocks/>
          </p:cNvSpPr>
          <p:nvPr/>
        </p:nvSpPr>
        <p:spPr>
          <a:xfrm>
            <a:off x="423265" y="190781"/>
            <a:ext cx="5414431" cy="326850"/>
          </a:xfrm>
          <a:prstGeom prst="rect">
            <a:avLst/>
          </a:prstGeom>
        </p:spPr>
        <p:txBody>
          <a:bodyPr/>
          <a:lstStyle>
            <a:lvl1pPr marL="274320" indent="-274320" algn="l" defTabSz="1097280" rtl="0" eaLnBrk="1" latinLnBrk="0" hangingPunct="1">
              <a:lnSpc>
                <a:spcPct val="100000"/>
              </a:lnSpc>
              <a:spcBef>
                <a:spcPts val="1000"/>
              </a:spcBef>
              <a:buFont typeface="Arial" panose="020B0604020202020204" pitchFamily="34" charset="0"/>
              <a:buChar char="•"/>
              <a:defRPr sz="2800" b="0" i="0" kern="1200">
                <a:solidFill>
                  <a:schemeClr val="tx1"/>
                </a:solidFill>
                <a:latin typeface="+mn-lt"/>
                <a:ea typeface="Avenir Medium" charset="0"/>
                <a:cs typeface="Avenir Medium" charset="0"/>
              </a:defRPr>
            </a:lvl1pPr>
            <a:lvl2pPr marL="548640" indent="-274320" algn="l" defTabSz="1097280" rtl="0" eaLnBrk="1" latinLnBrk="0" hangingPunct="1">
              <a:lnSpc>
                <a:spcPct val="100000"/>
              </a:lnSpc>
              <a:spcBef>
                <a:spcPts val="1000"/>
              </a:spcBef>
              <a:buFont typeface="Arial" panose="020B0604020202020204" pitchFamily="34" charset="0"/>
              <a:buChar char="•"/>
              <a:defRPr sz="2400" b="0" i="0" kern="1200">
                <a:solidFill>
                  <a:schemeClr val="tx1"/>
                </a:solidFill>
                <a:latin typeface="+mn-lt"/>
                <a:ea typeface="Avenir Medium" charset="0"/>
                <a:cs typeface="Avenir Medium" charset="0"/>
              </a:defRPr>
            </a:lvl2pPr>
            <a:lvl3pPr marL="82296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3pPr>
            <a:lvl4pPr marL="109728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4pPr>
            <a:lvl5pPr marL="1371600" indent="-274320" algn="l" defTabSz="1097280" rtl="0" eaLnBrk="1" latinLnBrk="0" hangingPunct="1">
              <a:lnSpc>
                <a:spcPct val="100000"/>
              </a:lnSpc>
              <a:spcBef>
                <a:spcPts val="1000"/>
              </a:spcBef>
              <a:buFont typeface="Arial" panose="020B0604020202020204" pitchFamily="34" charset="0"/>
              <a:buChar char="•"/>
              <a:defRPr sz="2000" b="0" i="0" kern="1200">
                <a:solidFill>
                  <a:schemeClr val="tx1"/>
                </a:solidFill>
                <a:latin typeface="+mn-lt"/>
                <a:ea typeface="Avenir Medium" charset="0"/>
                <a:cs typeface="Avenir Medium"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a:buNone/>
            </a:pPr>
            <a:r>
              <a:rPr lang="en-US" sz="1667" dirty="0">
                <a:solidFill>
                  <a:srgbClr val="ED0677"/>
                </a:solidFill>
              </a:rPr>
              <a:t>Sling Servlet</a:t>
            </a:r>
            <a:endParaRPr lang="en-US" sz="1667" dirty="0">
              <a:solidFill>
                <a:schemeClr val="bg1"/>
              </a:solidFill>
            </a:endParaRPr>
          </a:p>
        </p:txBody>
      </p:sp>
      <p:sp>
        <p:nvSpPr>
          <p:cNvPr id="3" name="TextBox 2">
            <a:extLst>
              <a:ext uri="{FF2B5EF4-FFF2-40B4-BE49-F238E27FC236}">
                <a16:creationId xmlns:a16="http://schemas.microsoft.com/office/drawing/2014/main" id="{C2E2D48B-447B-B34C-82E1-B0CADC9DFBBC}"/>
              </a:ext>
            </a:extLst>
          </p:cNvPr>
          <p:cNvSpPr txBox="1"/>
          <p:nvPr/>
        </p:nvSpPr>
        <p:spPr>
          <a:xfrm>
            <a:off x="1553497" y="1887794"/>
            <a:ext cx="0" cy="0"/>
          </a:xfrm>
          <a:prstGeom prst="rect">
            <a:avLst/>
          </a:prstGeom>
          <a:noFill/>
        </p:spPr>
        <p:txBody>
          <a:bodyPr wrap="none" rtlCol="0">
            <a:noAutofit/>
          </a:bodyPr>
          <a:lstStyle/>
          <a:p>
            <a:endParaRPr lang="en-US" sz="2800"/>
          </a:p>
        </p:txBody>
      </p:sp>
      <p:sp>
        <p:nvSpPr>
          <p:cNvPr id="7" name="TextBox 6">
            <a:extLst>
              <a:ext uri="{FF2B5EF4-FFF2-40B4-BE49-F238E27FC236}">
                <a16:creationId xmlns:a16="http://schemas.microsoft.com/office/drawing/2014/main" id="{9A7A779F-7B84-304B-8786-DE0F64ABBE18}"/>
              </a:ext>
            </a:extLst>
          </p:cNvPr>
          <p:cNvSpPr txBox="1"/>
          <p:nvPr/>
        </p:nvSpPr>
        <p:spPr>
          <a:xfrm>
            <a:off x="1240221" y="2049517"/>
            <a:ext cx="0" cy="0"/>
          </a:xfrm>
          <a:prstGeom prst="rect">
            <a:avLst/>
          </a:prstGeom>
          <a:noFill/>
        </p:spPr>
        <p:txBody>
          <a:bodyPr wrap="none" rtlCol="0">
            <a:noAutofit/>
          </a:bodyPr>
          <a:lstStyle/>
          <a:p>
            <a:r>
              <a:rPr lang="en-US" sz="2800" dirty="0">
                <a:hlinkClick r:id="rId3"/>
              </a:rPr>
              <a:t>http://localhost:4502/</a:t>
            </a:r>
            <a:endParaRPr lang="en-US" sz="2800" dirty="0"/>
          </a:p>
          <a:p>
            <a:endParaRPr lang="en-US" sz="2800" dirty="0"/>
          </a:p>
        </p:txBody>
      </p:sp>
    </p:spTree>
    <p:extLst>
      <p:ext uri="{BB962C8B-B14F-4D97-AF65-F5344CB8AC3E}">
        <p14:creationId xmlns:p14="http://schemas.microsoft.com/office/powerpoint/2010/main" val="158840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ICF NEXT">
  <a:themeElements>
    <a:clrScheme name="ICF NEXT 2018-2">
      <a:dk1>
        <a:srgbClr val="000000"/>
      </a:dk1>
      <a:lt1>
        <a:srgbClr val="FFFFFF"/>
      </a:lt1>
      <a:dk2>
        <a:srgbClr val="828282"/>
      </a:dk2>
      <a:lt2>
        <a:srgbClr val="CDCDCD"/>
      </a:lt2>
      <a:accent1>
        <a:srgbClr val="ED0677"/>
      </a:accent1>
      <a:accent2>
        <a:srgbClr val="F58220"/>
      </a:accent2>
      <a:accent3>
        <a:srgbClr val="FFDD00"/>
      </a:accent3>
      <a:accent4>
        <a:srgbClr val="004185"/>
      </a:accent4>
      <a:accent5>
        <a:srgbClr val="5BCBF5"/>
      </a:accent5>
      <a:accent6>
        <a:srgbClr val="BFD730"/>
      </a:accent6>
      <a:hlink>
        <a:srgbClr val="004185"/>
      </a:hlink>
      <a:folHlink>
        <a:srgbClr val="969696"/>
      </a:folHlink>
    </a:clrScheme>
    <a:fontScheme name="ICF NEXT 2018">
      <a:majorFont>
        <a:latin typeface="Avenir Medium"/>
        <a:ea typeface=""/>
        <a:cs typeface=""/>
      </a:majorFont>
      <a:minorFont>
        <a:latin typeface="Avenir Medium"/>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8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2800" dirty="0" smtClean="0"/>
        </a:defPPr>
      </a:lstStyle>
    </a:txDef>
  </a:objectDefaults>
  <a:extraClrSchemeLst/>
  <a:extLst>
    <a:ext uri="{05A4C25C-085E-4340-85A3-A5531E510DB2}">
      <thm15:themeFamily xmlns:thm15="http://schemas.microsoft.com/office/thememl/2012/main" name="ICF Next_Overview Deck_Updated_FINAL" id="{E999DEF7-AD9A-0041-854E-8E9AEEE0D8BF}" vid="{B0C575AC-9D24-F04A-B54E-F90C7E3D23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EA750A58FA8B48BAAEA75A5F49E616" ma:contentTypeVersion="12" ma:contentTypeDescription="Create a new document." ma:contentTypeScope="" ma:versionID="9245d396bda91eb304f48b31bf8e450f">
  <xsd:schema xmlns:xsd="http://www.w3.org/2001/XMLSchema" xmlns:xs="http://www.w3.org/2001/XMLSchema" xmlns:p="http://schemas.microsoft.com/office/2006/metadata/properties" xmlns:ns2="e80161d1-8fa4-457f-8f06-a961bf07a10c" xmlns:ns3="3b3e207a-7b8a-44d5-a5e1-1090d914e871" targetNamespace="http://schemas.microsoft.com/office/2006/metadata/properties" ma:root="true" ma:fieldsID="3f215ce12b87dffb5868b48da3033983" ns2:_="" ns3:_="">
    <xsd:import namespace="e80161d1-8fa4-457f-8f06-a961bf07a10c"/>
    <xsd:import namespace="3b3e207a-7b8a-44d5-a5e1-1090d914e87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0161d1-8fa4-457f-8f06-a961bf07a1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b3e207a-7b8a-44d5-a5e1-1090d914e87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b3e207a-7b8a-44d5-a5e1-1090d914e871">
      <UserInfo>
        <DisplayName>Elsabagh, Anas</DisplayName>
        <AccountId>1026</AccountId>
        <AccountType/>
      </UserInfo>
      <UserInfo>
        <DisplayName>Nichols, Charlotte</DisplayName>
        <AccountId>71</AccountId>
        <AccountType/>
      </UserInfo>
    </SharedWithUsers>
    <MediaLengthInSeconds xmlns="e80161d1-8fa4-457f-8f06-a961bf07a10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A031D-6720-44A6-9922-62064F25CAF5}">
  <ds:schemaRefs>
    <ds:schemaRef ds:uri="3b3e207a-7b8a-44d5-a5e1-1090d914e871"/>
    <ds:schemaRef ds:uri="e80161d1-8fa4-457f-8f06-a961bf07a1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6A014C-56CF-442E-B509-467D8D13BC95}">
  <ds:schemaRefs>
    <ds:schemaRef ds:uri="3b3e207a-7b8a-44d5-a5e1-1090d914e871"/>
    <ds:schemaRef ds:uri="a1375145-7096-40bd-ba65-47407f593414"/>
    <ds:schemaRef ds:uri="e80161d1-8fa4-457f-8f06-a961bf07a1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E678FD-6BCC-441E-99FC-37F3339330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667</TotalTime>
  <Words>970</Words>
  <Application>Microsoft Macintosh PowerPoint</Application>
  <PresentationFormat>Widescreen</PresentationFormat>
  <Paragraphs>95</Paragraphs>
  <Slides>11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Avenir Black</vt:lpstr>
      <vt:lpstr>Avenir Light</vt:lpstr>
      <vt:lpstr>Avenir Medium</vt:lpstr>
      <vt:lpstr>Avenir-Medium</vt:lpstr>
      <vt:lpstr>Calibri</vt:lpstr>
      <vt:lpstr>Gotham-Black</vt:lpstr>
      <vt:lpstr>Gotham-Book</vt:lpstr>
      <vt:lpstr>3_ICF NEXT</vt:lpstr>
      <vt:lpstr>Welcome back Monsoon Coders !    Sling Servlets –  Path &amp; Resource Based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Planning   Ideal Industries </dc:title>
  <dc:creator>McKenna, Patricia</dc:creator>
  <cp:lastModifiedBy>Narasimhan, Sriram</cp:lastModifiedBy>
  <cp:revision>22</cp:revision>
  <dcterms:created xsi:type="dcterms:W3CDTF">2019-06-05T16:28:54Z</dcterms:created>
  <dcterms:modified xsi:type="dcterms:W3CDTF">2021-11-14T14:50:53Z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0x01010041EA750A58FA8B48BAAEA75A5F49E616</vt:lpwstr>
  </property>
  <property fmtid="{D5CDD505-2E9C-101B-9397-08002B2CF9AE}" pid="3" name="_SourceUrl">
    <vt:lpwstr/>
  </property>
  <property fmtid="{D5CDD505-2E9C-101B-9397-08002B2CF9AE}" pid="4" name="_SharedFileIndex">
    <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